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84" r:id="rId5"/>
    <p:sldId id="285" r:id="rId6"/>
    <p:sldId id="287" r:id="rId7"/>
    <p:sldId id="286" r:id="rId8"/>
    <p:sldId id="288" r:id="rId9"/>
    <p:sldId id="260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D21BFE-9D5C-4365-9C49-9FD7B230C76D}" v="43" dt="2024-03-06T14:21:25.4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72" autoAdjust="0"/>
  </p:normalViewPr>
  <p:slideViewPr>
    <p:cSldViewPr snapToGrid="0">
      <p:cViewPr>
        <p:scale>
          <a:sx n="70" d="100"/>
          <a:sy n="70" d="100"/>
        </p:scale>
        <p:origin x="13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Lee Jesus" userId="f1a15cfd5cc4ef71" providerId="LiveId" clId="{42D21BFE-9D5C-4365-9C49-9FD7B230C76D}"/>
    <pc:docChg chg="undo redo custSel addSld delSld modSld sldOrd modMainMaster">
      <pc:chgData name="Roger Lee Jesus" userId="f1a15cfd5cc4ef71" providerId="LiveId" clId="{42D21BFE-9D5C-4365-9C49-9FD7B230C76D}" dt="2024-03-06T23:00:13.949" v="2066" actId="478"/>
      <pc:docMkLst>
        <pc:docMk/>
      </pc:docMkLst>
      <pc:sldChg chg="modSp new mod">
        <pc:chgData name="Roger Lee Jesus" userId="f1a15cfd5cc4ef71" providerId="LiveId" clId="{42D21BFE-9D5C-4365-9C49-9FD7B230C76D}" dt="2024-03-06T12:16:01.542" v="124" actId="113"/>
        <pc:sldMkLst>
          <pc:docMk/>
          <pc:sldMk cId="668334715" sldId="256"/>
        </pc:sldMkLst>
        <pc:spChg chg="mod">
          <ac:chgData name="Roger Lee Jesus" userId="f1a15cfd5cc4ef71" providerId="LiveId" clId="{42D21BFE-9D5C-4365-9C49-9FD7B230C76D}" dt="2024-03-06T12:16:01.542" v="124" actId="113"/>
          <ac:spMkLst>
            <pc:docMk/>
            <pc:sldMk cId="668334715" sldId="256"/>
            <ac:spMk id="2" creationId="{D8AFDDCA-1664-C0AC-CDF7-0C70B1F464FD}"/>
          </ac:spMkLst>
        </pc:spChg>
        <pc:spChg chg="mod">
          <ac:chgData name="Roger Lee Jesus" userId="f1a15cfd5cc4ef71" providerId="LiveId" clId="{42D21BFE-9D5C-4365-9C49-9FD7B230C76D}" dt="2024-03-06T12:15:55.411" v="123" actId="404"/>
          <ac:spMkLst>
            <pc:docMk/>
            <pc:sldMk cId="668334715" sldId="256"/>
            <ac:spMk id="3" creationId="{31774BD6-D619-B826-822D-6E0D85E9B331}"/>
          </ac:spMkLst>
        </pc:spChg>
      </pc:sldChg>
      <pc:sldChg chg="addSp delSp modSp new mod modClrScheme modAnim chgLayout modNotesTx">
        <pc:chgData name="Roger Lee Jesus" userId="f1a15cfd5cc4ef71" providerId="LiveId" clId="{42D21BFE-9D5C-4365-9C49-9FD7B230C76D}" dt="2024-03-06T22:50:41.516" v="1581" actId="20577"/>
        <pc:sldMkLst>
          <pc:docMk/>
          <pc:sldMk cId="759785834" sldId="257"/>
        </pc:sldMkLst>
        <pc:spChg chg="del">
          <ac:chgData name="Roger Lee Jesus" userId="f1a15cfd5cc4ef71" providerId="LiveId" clId="{42D21BFE-9D5C-4365-9C49-9FD7B230C76D}" dt="2024-03-06T12:24:14.966" v="126" actId="700"/>
          <ac:spMkLst>
            <pc:docMk/>
            <pc:sldMk cId="759785834" sldId="257"/>
            <ac:spMk id="2" creationId="{462E9CFF-55C9-0802-7A84-753A5EAAFF33}"/>
          </ac:spMkLst>
        </pc:spChg>
        <pc:spChg chg="del">
          <ac:chgData name="Roger Lee Jesus" userId="f1a15cfd5cc4ef71" providerId="LiveId" clId="{42D21BFE-9D5C-4365-9C49-9FD7B230C76D}" dt="2024-03-06T12:24:14.966" v="126" actId="700"/>
          <ac:spMkLst>
            <pc:docMk/>
            <pc:sldMk cId="759785834" sldId="257"/>
            <ac:spMk id="3" creationId="{C30DA59C-97B1-AC73-15E1-E9551138B4B7}"/>
          </ac:spMkLst>
        </pc:spChg>
        <pc:spChg chg="add mod">
          <ac:chgData name="Roger Lee Jesus" userId="f1a15cfd5cc4ef71" providerId="LiveId" clId="{42D21BFE-9D5C-4365-9C49-9FD7B230C76D}" dt="2024-03-06T16:15:03.711" v="763" actId="122"/>
          <ac:spMkLst>
            <pc:docMk/>
            <pc:sldMk cId="759785834" sldId="257"/>
            <ac:spMk id="9" creationId="{2F6634CE-CFF0-909E-B519-73F9573C86E7}"/>
          </ac:spMkLst>
        </pc:spChg>
        <pc:picChg chg="add del mod">
          <ac:chgData name="Roger Lee Jesus" userId="f1a15cfd5cc4ef71" providerId="LiveId" clId="{42D21BFE-9D5C-4365-9C49-9FD7B230C76D}" dt="2024-03-06T16:14:06.921" v="743" actId="478"/>
          <ac:picMkLst>
            <pc:docMk/>
            <pc:sldMk cId="759785834" sldId="257"/>
            <ac:picMk id="5" creationId="{E9B075DB-990C-5B8C-86BB-811390CD238F}"/>
          </ac:picMkLst>
        </pc:picChg>
        <pc:picChg chg="add mod">
          <ac:chgData name="Roger Lee Jesus" userId="f1a15cfd5cc4ef71" providerId="LiveId" clId="{42D21BFE-9D5C-4365-9C49-9FD7B230C76D}" dt="2024-03-06T16:14:16.100" v="750" actId="1076"/>
          <ac:picMkLst>
            <pc:docMk/>
            <pc:sldMk cId="759785834" sldId="257"/>
            <ac:picMk id="7" creationId="{070C2DD0-DADF-7D1C-55B2-D583F9704138}"/>
          </ac:picMkLst>
        </pc:picChg>
      </pc:sldChg>
      <pc:sldChg chg="addSp delSp modSp new mod delAnim modAnim modNotesTx">
        <pc:chgData name="Roger Lee Jesus" userId="f1a15cfd5cc4ef71" providerId="LiveId" clId="{42D21BFE-9D5C-4365-9C49-9FD7B230C76D}" dt="2024-03-06T22:54:13.297" v="1713"/>
        <pc:sldMkLst>
          <pc:docMk/>
          <pc:sldMk cId="3809442465" sldId="258"/>
        </pc:sldMkLst>
        <pc:spChg chg="add del">
          <ac:chgData name="Roger Lee Jesus" userId="f1a15cfd5cc4ef71" providerId="LiveId" clId="{42D21BFE-9D5C-4365-9C49-9FD7B230C76D}" dt="2024-03-06T12:39:10.342" v="142" actId="478"/>
          <ac:spMkLst>
            <pc:docMk/>
            <pc:sldMk cId="3809442465" sldId="258"/>
            <ac:spMk id="3" creationId="{C64EE6D9-0351-BDAF-5935-F486100D48EF}"/>
          </ac:spMkLst>
        </pc:spChg>
        <pc:spChg chg="add del">
          <ac:chgData name="Roger Lee Jesus" userId="f1a15cfd5cc4ef71" providerId="LiveId" clId="{42D21BFE-9D5C-4365-9C49-9FD7B230C76D}" dt="2024-03-06T12:39:56.127" v="144" actId="478"/>
          <ac:spMkLst>
            <pc:docMk/>
            <pc:sldMk cId="3809442465" sldId="258"/>
            <ac:spMk id="4" creationId="{9C33E4CE-D175-8036-6C36-8F39369E4C0F}"/>
          </ac:spMkLst>
        </pc:spChg>
        <pc:spChg chg="add del">
          <ac:chgData name="Roger Lee Jesus" userId="f1a15cfd5cc4ef71" providerId="LiveId" clId="{42D21BFE-9D5C-4365-9C49-9FD7B230C76D}" dt="2024-03-06T12:42:06.861" v="146" actId="478"/>
          <ac:spMkLst>
            <pc:docMk/>
            <pc:sldMk cId="3809442465" sldId="258"/>
            <ac:spMk id="5" creationId="{5A277AA6-DDF6-6A2B-5B65-31AE8919D6FD}"/>
          </ac:spMkLst>
        </pc:spChg>
        <pc:picChg chg="add mod">
          <ac:chgData name="Roger Lee Jesus" userId="f1a15cfd5cc4ef71" providerId="LiveId" clId="{42D21BFE-9D5C-4365-9C49-9FD7B230C76D}" dt="2024-03-06T22:53:57.448" v="1711" actId="14100"/>
          <ac:picMkLst>
            <pc:docMk/>
            <pc:sldMk cId="3809442465" sldId="258"/>
            <ac:picMk id="2" creationId="{5D1963E1-6089-6BC3-C592-C7F026F7EE1B}"/>
          </ac:picMkLst>
        </pc:picChg>
        <pc:picChg chg="add del mod">
          <ac:chgData name="Roger Lee Jesus" userId="f1a15cfd5cc4ef71" providerId="LiveId" clId="{42D21BFE-9D5C-4365-9C49-9FD7B230C76D}" dt="2024-03-06T16:35:14.221" v="1059" actId="478"/>
          <ac:picMkLst>
            <pc:docMk/>
            <pc:sldMk cId="3809442465" sldId="258"/>
            <ac:picMk id="2" creationId="{AF38AE22-E7B4-80E0-2520-B6E0FF0B85F0}"/>
          </ac:picMkLst>
        </pc:picChg>
        <pc:picChg chg="add mod">
          <ac:chgData name="Roger Lee Jesus" userId="f1a15cfd5cc4ef71" providerId="LiveId" clId="{42D21BFE-9D5C-4365-9C49-9FD7B230C76D}" dt="2024-03-06T22:52:20.691" v="1633" actId="1076"/>
          <ac:picMkLst>
            <pc:docMk/>
            <pc:sldMk cId="3809442465" sldId="258"/>
            <ac:picMk id="7" creationId="{6F1F36F5-15CD-9C36-21D1-60A9A871C514}"/>
          </ac:picMkLst>
        </pc:picChg>
        <pc:picChg chg="add mod">
          <ac:chgData name="Roger Lee Jesus" userId="f1a15cfd5cc4ef71" providerId="LiveId" clId="{42D21BFE-9D5C-4365-9C49-9FD7B230C76D}" dt="2024-03-06T22:52:20.691" v="1633" actId="1076"/>
          <ac:picMkLst>
            <pc:docMk/>
            <pc:sldMk cId="3809442465" sldId="258"/>
            <ac:picMk id="9" creationId="{2586C5DB-C5C0-6D96-B0BC-5D28B5C4DB8B}"/>
          </ac:picMkLst>
        </pc:picChg>
        <pc:picChg chg="add mod">
          <ac:chgData name="Roger Lee Jesus" userId="f1a15cfd5cc4ef71" providerId="LiveId" clId="{42D21BFE-9D5C-4365-9C49-9FD7B230C76D}" dt="2024-03-06T22:52:24.842" v="1645" actId="1036"/>
          <ac:picMkLst>
            <pc:docMk/>
            <pc:sldMk cId="3809442465" sldId="258"/>
            <ac:picMk id="10" creationId="{A2B69264-452B-68C4-5B96-7B522CB96C94}"/>
          </ac:picMkLst>
        </pc:picChg>
        <pc:picChg chg="add mod">
          <ac:chgData name="Roger Lee Jesus" userId="f1a15cfd5cc4ef71" providerId="LiveId" clId="{42D21BFE-9D5C-4365-9C49-9FD7B230C76D}" dt="2024-03-06T22:53:55.296" v="1710" actId="1076"/>
          <ac:picMkLst>
            <pc:docMk/>
            <pc:sldMk cId="3809442465" sldId="258"/>
            <ac:picMk id="1026" creationId="{97EA28D4-6A6F-468B-160B-1EABED9E9B64}"/>
          </ac:picMkLst>
        </pc:picChg>
      </pc:sldChg>
      <pc:sldChg chg="addSp modSp new mod">
        <pc:chgData name="Roger Lee Jesus" userId="f1a15cfd5cc4ef71" providerId="LiveId" clId="{42D21BFE-9D5C-4365-9C49-9FD7B230C76D}" dt="2024-03-06T16:45:33.950" v="1240" actId="122"/>
        <pc:sldMkLst>
          <pc:docMk/>
          <pc:sldMk cId="745550977" sldId="259"/>
        </pc:sldMkLst>
        <pc:spChg chg="add mod">
          <ac:chgData name="Roger Lee Jesus" userId="f1a15cfd5cc4ef71" providerId="LiveId" clId="{42D21BFE-9D5C-4365-9C49-9FD7B230C76D}" dt="2024-03-06T14:22:48.861" v="285" actId="12788"/>
          <ac:spMkLst>
            <pc:docMk/>
            <pc:sldMk cId="745550977" sldId="259"/>
            <ac:spMk id="4" creationId="{9F6264AF-998D-BB11-EA53-1EA71BDC0CE8}"/>
          </ac:spMkLst>
        </pc:spChg>
        <pc:graphicFrameChg chg="add mod modGraphic">
          <ac:chgData name="Roger Lee Jesus" userId="f1a15cfd5cc4ef71" providerId="LiveId" clId="{42D21BFE-9D5C-4365-9C49-9FD7B230C76D}" dt="2024-03-06T16:45:33.950" v="1240" actId="122"/>
          <ac:graphicFrameMkLst>
            <pc:docMk/>
            <pc:sldMk cId="745550977" sldId="259"/>
            <ac:graphicFrameMk id="2" creationId="{0DDDCA31-913B-7EBC-EAB8-033C90D88174}"/>
          </ac:graphicFrameMkLst>
        </pc:graphicFrameChg>
      </pc:sldChg>
      <pc:sldChg chg="addSp modSp new mod modNotesTx">
        <pc:chgData name="Roger Lee Jesus" userId="f1a15cfd5cc4ef71" providerId="LiveId" clId="{42D21BFE-9D5C-4365-9C49-9FD7B230C76D}" dt="2024-03-06T22:55:37.334" v="1928" actId="20577"/>
        <pc:sldMkLst>
          <pc:docMk/>
          <pc:sldMk cId="721539514" sldId="260"/>
        </pc:sldMkLst>
        <pc:graphicFrameChg chg="add mod modGraphic">
          <ac:chgData name="Roger Lee Jesus" userId="f1a15cfd5cc4ef71" providerId="LiveId" clId="{42D21BFE-9D5C-4365-9C49-9FD7B230C76D}" dt="2024-03-06T14:30:35.180" v="401" actId="1035"/>
          <ac:graphicFrameMkLst>
            <pc:docMk/>
            <pc:sldMk cId="721539514" sldId="260"/>
            <ac:graphicFrameMk id="2" creationId="{B09F7A14-49D8-0165-17DE-77D9DFC9A94E}"/>
          </ac:graphicFrameMkLst>
        </pc:graphicFrameChg>
        <pc:graphicFrameChg chg="add mod modGraphic">
          <ac:chgData name="Roger Lee Jesus" userId="f1a15cfd5cc4ef71" providerId="LiveId" clId="{42D21BFE-9D5C-4365-9C49-9FD7B230C76D}" dt="2024-03-06T14:30:50.079" v="404" actId="1036"/>
          <ac:graphicFrameMkLst>
            <pc:docMk/>
            <pc:sldMk cId="721539514" sldId="260"/>
            <ac:graphicFrameMk id="3" creationId="{A76D6246-CEB5-12E6-30BF-8AFD19AA5558}"/>
          </ac:graphicFrameMkLst>
        </pc:graphicFrameChg>
      </pc:sldChg>
      <pc:sldChg chg="addSp delSp modSp new mod ord">
        <pc:chgData name="Roger Lee Jesus" userId="f1a15cfd5cc4ef71" providerId="LiveId" clId="{42D21BFE-9D5C-4365-9C49-9FD7B230C76D}" dt="2024-03-06T16:52:30" v="1334" actId="1037"/>
        <pc:sldMkLst>
          <pc:docMk/>
          <pc:sldMk cId="2477366837" sldId="261"/>
        </pc:sldMkLst>
        <pc:spChg chg="add">
          <ac:chgData name="Roger Lee Jesus" userId="f1a15cfd5cc4ef71" providerId="LiveId" clId="{42D21BFE-9D5C-4365-9C49-9FD7B230C76D}" dt="2024-03-06T16:49:46.555" v="1298"/>
          <ac:spMkLst>
            <pc:docMk/>
            <pc:sldMk cId="2477366837" sldId="261"/>
            <ac:spMk id="2" creationId="{C6F65D67-F6FB-9447-04F6-F235A4997B1F}"/>
          </ac:spMkLst>
        </pc:spChg>
        <pc:picChg chg="add mod">
          <ac:chgData name="Roger Lee Jesus" userId="f1a15cfd5cc4ef71" providerId="LiveId" clId="{42D21BFE-9D5C-4365-9C49-9FD7B230C76D}" dt="2024-03-06T16:52:28.330" v="1332" actId="1038"/>
          <ac:picMkLst>
            <pc:docMk/>
            <pc:sldMk cId="2477366837" sldId="261"/>
            <ac:picMk id="4" creationId="{06916B9C-148B-41BF-94AC-6E15EB521C65}"/>
          </ac:picMkLst>
        </pc:picChg>
        <pc:picChg chg="add del mod">
          <ac:chgData name="Roger Lee Jesus" userId="f1a15cfd5cc4ef71" providerId="LiveId" clId="{42D21BFE-9D5C-4365-9C49-9FD7B230C76D}" dt="2024-03-06T16:49:28.100" v="1294" actId="21"/>
          <ac:picMkLst>
            <pc:docMk/>
            <pc:sldMk cId="2477366837" sldId="261"/>
            <ac:picMk id="1028" creationId="{878A369C-6080-4D6E-8318-2CDE03BD3F63}"/>
          </ac:picMkLst>
        </pc:picChg>
        <pc:picChg chg="add mod">
          <ac:chgData name="Roger Lee Jesus" userId="f1a15cfd5cc4ef71" providerId="LiveId" clId="{42D21BFE-9D5C-4365-9C49-9FD7B230C76D}" dt="2024-03-06T16:52:26.431" v="1330" actId="1037"/>
          <ac:picMkLst>
            <pc:docMk/>
            <pc:sldMk cId="2477366837" sldId="261"/>
            <ac:picMk id="1030" creationId="{206A98AA-7187-46DD-AD6B-0F3709ECBB10}"/>
          </ac:picMkLst>
        </pc:picChg>
        <pc:picChg chg="add mod">
          <ac:chgData name="Roger Lee Jesus" userId="f1a15cfd5cc4ef71" providerId="LiveId" clId="{42D21BFE-9D5C-4365-9C49-9FD7B230C76D}" dt="2024-03-06T16:52:30" v="1334" actId="1037"/>
          <ac:picMkLst>
            <pc:docMk/>
            <pc:sldMk cId="2477366837" sldId="261"/>
            <ac:picMk id="5124" creationId="{63F33BAF-AC1C-47EE-C320-FCA095E8A8FF}"/>
          </ac:picMkLst>
        </pc:picChg>
      </pc:sldChg>
      <pc:sldChg chg="addSp modSp new mod modNotesTx">
        <pc:chgData name="Roger Lee Jesus" userId="f1a15cfd5cc4ef71" providerId="LiveId" clId="{42D21BFE-9D5C-4365-9C49-9FD7B230C76D}" dt="2024-03-06T22:56:14.301" v="1998" actId="20577"/>
        <pc:sldMkLst>
          <pc:docMk/>
          <pc:sldMk cId="3881266020" sldId="262"/>
        </pc:sldMkLst>
        <pc:picChg chg="add mod">
          <ac:chgData name="Roger Lee Jesus" userId="f1a15cfd5cc4ef71" providerId="LiveId" clId="{42D21BFE-9D5C-4365-9C49-9FD7B230C76D}" dt="2024-03-06T15:57:32.805" v="632" actId="208"/>
          <ac:picMkLst>
            <pc:docMk/>
            <pc:sldMk cId="3881266020" sldId="262"/>
            <ac:picMk id="3" creationId="{EF216E8D-8CD8-BE8C-CC46-5108D9729FB0}"/>
          </ac:picMkLst>
        </pc:picChg>
        <pc:picChg chg="add mod">
          <ac:chgData name="Roger Lee Jesus" userId="f1a15cfd5cc4ef71" providerId="LiveId" clId="{42D21BFE-9D5C-4365-9C49-9FD7B230C76D}" dt="2024-03-06T15:57:38.809" v="635" actId="1076"/>
          <ac:picMkLst>
            <pc:docMk/>
            <pc:sldMk cId="3881266020" sldId="262"/>
            <ac:picMk id="5" creationId="{D2F99C7F-B798-3994-3B11-5BB8CC582741}"/>
          </ac:picMkLst>
        </pc:picChg>
      </pc:sldChg>
      <pc:sldChg chg="addSp delSp modSp add mod modNotesTx">
        <pc:chgData name="Roger Lee Jesus" userId="f1a15cfd5cc4ef71" providerId="LiveId" clId="{42D21BFE-9D5C-4365-9C49-9FD7B230C76D}" dt="2024-03-06T22:56:36.156" v="2021" actId="20577"/>
        <pc:sldMkLst>
          <pc:docMk/>
          <pc:sldMk cId="1713065405" sldId="269"/>
        </pc:sldMkLst>
        <pc:spChg chg="add del">
          <ac:chgData name="Roger Lee Jesus" userId="f1a15cfd5cc4ef71" providerId="LiveId" clId="{42D21BFE-9D5C-4365-9C49-9FD7B230C76D}" dt="2024-03-06T14:34:53.575" v="419" actId="478"/>
          <ac:spMkLst>
            <pc:docMk/>
            <pc:sldMk cId="1713065405" sldId="269"/>
            <ac:spMk id="2" creationId="{4F3D7D42-8792-6806-DA56-B2280999838C}"/>
          </ac:spMkLst>
        </pc:spChg>
        <pc:spChg chg="add del">
          <ac:chgData name="Roger Lee Jesus" userId="f1a15cfd5cc4ef71" providerId="LiveId" clId="{42D21BFE-9D5C-4365-9C49-9FD7B230C76D}" dt="2024-03-06T14:35:40.820" v="421" actId="478"/>
          <ac:spMkLst>
            <pc:docMk/>
            <pc:sldMk cId="1713065405" sldId="269"/>
            <ac:spMk id="3" creationId="{3B2372EF-0B6E-3DF7-4CC8-A6CFE54A97C7}"/>
          </ac:spMkLst>
        </pc:spChg>
        <pc:picChg chg="add del">
          <ac:chgData name="Roger Lee Jesus" userId="f1a15cfd5cc4ef71" providerId="LiveId" clId="{42D21BFE-9D5C-4365-9C49-9FD7B230C76D}" dt="2024-03-06T14:36:38.148" v="423" actId="478"/>
          <ac:picMkLst>
            <pc:docMk/>
            <pc:sldMk cId="1713065405" sldId="269"/>
            <ac:picMk id="5" creationId="{34AEB68B-CDB3-BCF2-47F4-5D86AFECA47A}"/>
          </ac:picMkLst>
        </pc:picChg>
        <pc:picChg chg="add del mod">
          <ac:chgData name="Roger Lee Jesus" userId="f1a15cfd5cc4ef71" providerId="LiveId" clId="{42D21BFE-9D5C-4365-9C49-9FD7B230C76D}" dt="2024-03-06T14:37:33.408" v="432" actId="21"/>
          <ac:picMkLst>
            <pc:docMk/>
            <pc:sldMk cId="1713065405" sldId="269"/>
            <ac:picMk id="7" creationId="{11B0F3A3-26BB-AA22-56D1-8D84E0EF160E}"/>
          </ac:picMkLst>
        </pc:picChg>
        <pc:picChg chg="mod">
          <ac:chgData name="Roger Lee Jesus" userId="f1a15cfd5cc4ef71" providerId="LiveId" clId="{42D21BFE-9D5C-4365-9C49-9FD7B230C76D}" dt="2024-03-06T14:37:27.709" v="431" actId="1037"/>
          <ac:picMkLst>
            <pc:docMk/>
            <pc:sldMk cId="1713065405" sldId="269"/>
            <ac:picMk id="1026" creationId="{7D226959-FBE8-499B-8B2B-7C2A95FFDAE2}"/>
          </ac:picMkLst>
        </pc:picChg>
        <pc:picChg chg="del">
          <ac:chgData name="Roger Lee Jesus" userId="f1a15cfd5cc4ef71" providerId="LiveId" clId="{42D21BFE-9D5C-4365-9C49-9FD7B230C76D}" dt="2024-03-06T14:31:50.125" v="411" actId="21"/>
          <ac:picMkLst>
            <pc:docMk/>
            <pc:sldMk cId="1713065405" sldId="269"/>
            <ac:picMk id="1028" creationId="{878A369C-6080-4D6E-8318-2CDE03BD3F63}"/>
          </ac:picMkLst>
        </pc:picChg>
        <pc:picChg chg="del">
          <ac:chgData name="Roger Lee Jesus" userId="f1a15cfd5cc4ef71" providerId="LiveId" clId="{42D21BFE-9D5C-4365-9C49-9FD7B230C76D}" dt="2024-03-06T14:31:50.125" v="411" actId="21"/>
          <ac:picMkLst>
            <pc:docMk/>
            <pc:sldMk cId="1713065405" sldId="269"/>
            <ac:picMk id="1030" creationId="{206A98AA-7187-46DD-AD6B-0F3709ECBB10}"/>
          </ac:picMkLst>
        </pc:picChg>
      </pc:sldChg>
      <pc:sldChg chg="add">
        <pc:chgData name="Roger Lee Jesus" userId="f1a15cfd5cc4ef71" providerId="LiveId" clId="{42D21BFE-9D5C-4365-9C49-9FD7B230C76D}" dt="2024-03-06T14:31:14.310" v="409"/>
        <pc:sldMkLst>
          <pc:docMk/>
          <pc:sldMk cId="711473589" sldId="275"/>
        </pc:sldMkLst>
      </pc:sldChg>
      <pc:sldChg chg="modSp add mod">
        <pc:chgData name="Roger Lee Jesus" userId="f1a15cfd5cc4ef71" providerId="LiveId" clId="{42D21BFE-9D5C-4365-9C49-9FD7B230C76D}" dt="2024-03-06T16:53:33.300" v="1365" actId="20577"/>
        <pc:sldMkLst>
          <pc:docMk/>
          <pc:sldMk cId="2971833335" sldId="277"/>
        </pc:sldMkLst>
        <pc:spChg chg="mod">
          <ac:chgData name="Roger Lee Jesus" userId="f1a15cfd5cc4ef71" providerId="LiveId" clId="{42D21BFE-9D5C-4365-9C49-9FD7B230C76D}" dt="2024-03-06T16:53:33.300" v="1365" actId="20577"/>
          <ac:spMkLst>
            <pc:docMk/>
            <pc:sldMk cId="2971833335" sldId="277"/>
            <ac:spMk id="3" creationId="{57C6D75D-4C47-4F36-B15F-5B223C33F0D0}"/>
          </ac:spMkLst>
        </pc:spChg>
      </pc:sldChg>
      <pc:sldChg chg="addSp modSp new mod modAnim modNotesTx">
        <pc:chgData name="Roger Lee Jesus" userId="f1a15cfd5cc4ef71" providerId="LiveId" clId="{42D21BFE-9D5C-4365-9C49-9FD7B230C76D}" dt="2024-03-06T22:58:48.304" v="2037" actId="20577"/>
        <pc:sldMkLst>
          <pc:docMk/>
          <pc:sldMk cId="385118915" sldId="278"/>
        </pc:sldMkLst>
        <pc:picChg chg="add mod">
          <ac:chgData name="Roger Lee Jesus" userId="f1a15cfd5cc4ef71" providerId="LiveId" clId="{42D21BFE-9D5C-4365-9C49-9FD7B230C76D}" dt="2024-03-06T16:47:20.140" v="1254" actId="208"/>
          <ac:picMkLst>
            <pc:docMk/>
            <pc:sldMk cId="385118915" sldId="278"/>
            <ac:picMk id="3" creationId="{06EC6620-B1F5-A648-E79B-71C0B7E68394}"/>
          </ac:picMkLst>
        </pc:picChg>
        <pc:picChg chg="add mod">
          <ac:chgData name="Roger Lee Jesus" userId="f1a15cfd5cc4ef71" providerId="LiveId" clId="{42D21BFE-9D5C-4365-9C49-9FD7B230C76D}" dt="2024-03-06T14:37:37.849" v="435" actId="1076"/>
          <ac:picMkLst>
            <pc:docMk/>
            <pc:sldMk cId="385118915" sldId="278"/>
            <ac:picMk id="7" creationId="{11B0F3A3-26BB-AA22-56D1-8D84E0EF160E}"/>
          </ac:picMkLst>
        </pc:picChg>
      </pc:sldChg>
      <pc:sldChg chg="addSp modSp new mod">
        <pc:chgData name="Roger Lee Jesus" userId="f1a15cfd5cc4ef71" providerId="LiveId" clId="{42D21BFE-9D5C-4365-9C49-9FD7B230C76D}" dt="2024-03-06T14:41:53.839" v="510" actId="1038"/>
        <pc:sldMkLst>
          <pc:docMk/>
          <pc:sldMk cId="1725476591" sldId="279"/>
        </pc:sldMkLst>
        <pc:picChg chg="add mod">
          <ac:chgData name="Roger Lee Jesus" userId="f1a15cfd5cc4ef71" providerId="LiveId" clId="{42D21BFE-9D5C-4365-9C49-9FD7B230C76D}" dt="2024-03-06T14:41:53.839" v="510" actId="1038"/>
          <ac:picMkLst>
            <pc:docMk/>
            <pc:sldMk cId="1725476591" sldId="279"/>
            <ac:picMk id="3" creationId="{1A20122D-AFD5-C756-6870-EBB7FB4F2F43}"/>
          </ac:picMkLst>
        </pc:picChg>
        <pc:picChg chg="add mod">
          <ac:chgData name="Roger Lee Jesus" userId="f1a15cfd5cc4ef71" providerId="LiveId" clId="{42D21BFE-9D5C-4365-9C49-9FD7B230C76D}" dt="2024-03-06T14:40:12.839" v="448" actId="1076"/>
          <ac:picMkLst>
            <pc:docMk/>
            <pc:sldMk cId="1725476591" sldId="279"/>
            <ac:picMk id="5" creationId="{6460D444-24AE-0B40-7ABA-3D18FADA2F3F}"/>
          </ac:picMkLst>
        </pc:picChg>
      </pc:sldChg>
      <pc:sldChg chg="addSp delSp modSp new mod">
        <pc:chgData name="Roger Lee Jesus" userId="f1a15cfd5cc4ef71" providerId="LiveId" clId="{42D21BFE-9D5C-4365-9C49-9FD7B230C76D}" dt="2024-03-06T14:42:48.579" v="522" actId="1076"/>
        <pc:sldMkLst>
          <pc:docMk/>
          <pc:sldMk cId="3923077722" sldId="280"/>
        </pc:sldMkLst>
        <pc:graphicFrameChg chg="add del mod">
          <ac:chgData name="Roger Lee Jesus" userId="f1a15cfd5cc4ef71" providerId="LiveId" clId="{42D21BFE-9D5C-4365-9C49-9FD7B230C76D}" dt="2024-03-06T14:41:19.559" v="478" actId="478"/>
          <ac:graphicFrameMkLst>
            <pc:docMk/>
            <pc:sldMk cId="3923077722" sldId="280"/>
            <ac:graphicFrameMk id="16" creationId="{EC3DB9AA-619B-2132-A7F9-381950AC9C62}"/>
          </ac:graphicFrameMkLst>
        </pc:graphicFrameChg>
        <pc:picChg chg="add mod">
          <ac:chgData name="Roger Lee Jesus" userId="f1a15cfd5cc4ef71" providerId="LiveId" clId="{42D21BFE-9D5C-4365-9C49-9FD7B230C76D}" dt="2024-03-06T14:40:33.888" v="466"/>
          <ac:picMkLst>
            <pc:docMk/>
            <pc:sldMk cId="3923077722" sldId="280"/>
            <ac:picMk id="3" creationId="{FEFB3220-9828-7F8A-4122-1BF04283983D}"/>
          </ac:picMkLst>
        </pc:picChg>
        <pc:picChg chg="add mod">
          <ac:chgData name="Roger Lee Jesus" userId="f1a15cfd5cc4ef71" providerId="LiveId" clId="{42D21BFE-9D5C-4365-9C49-9FD7B230C76D}" dt="2024-03-06T14:40:33.888" v="466"/>
          <ac:picMkLst>
            <pc:docMk/>
            <pc:sldMk cId="3923077722" sldId="280"/>
            <ac:picMk id="5" creationId="{B007DF32-401D-84EC-59A8-33A57DF00833}"/>
          </ac:picMkLst>
        </pc:picChg>
        <pc:picChg chg="add mod">
          <ac:chgData name="Roger Lee Jesus" userId="f1a15cfd5cc4ef71" providerId="LiveId" clId="{42D21BFE-9D5C-4365-9C49-9FD7B230C76D}" dt="2024-03-06T14:40:33.888" v="466"/>
          <ac:picMkLst>
            <pc:docMk/>
            <pc:sldMk cId="3923077722" sldId="280"/>
            <ac:picMk id="7" creationId="{A8F8657E-34CA-4A6D-DE50-FABC42D1EF4D}"/>
          </ac:picMkLst>
        </pc:picChg>
        <pc:picChg chg="add mod">
          <ac:chgData name="Roger Lee Jesus" userId="f1a15cfd5cc4ef71" providerId="LiveId" clId="{42D21BFE-9D5C-4365-9C49-9FD7B230C76D}" dt="2024-03-06T14:40:33.888" v="466"/>
          <ac:picMkLst>
            <pc:docMk/>
            <pc:sldMk cId="3923077722" sldId="280"/>
            <ac:picMk id="9" creationId="{7C160354-E44B-F2F2-FC8D-CEB5109D2E4E}"/>
          </ac:picMkLst>
        </pc:picChg>
        <pc:picChg chg="add mod">
          <ac:chgData name="Roger Lee Jesus" userId="f1a15cfd5cc4ef71" providerId="LiveId" clId="{42D21BFE-9D5C-4365-9C49-9FD7B230C76D}" dt="2024-03-06T14:40:33.888" v="466"/>
          <ac:picMkLst>
            <pc:docMk/>
            <pc:sldMk cId="3923077722" sldId="280"/>
            <ac:picMk id="11" creationId="{B5F65EC3-4391-68F3-B488-2D32A36B4A0E}"/>
          </ac:picMkLst>
        </pc:picChg>
        <pc:picChg chg="add mod">
          <ac:chgData name="Roger Lee Jesus" userId="f1a15cfd5cc4ef71" providerId="LiveId" clId="{42D21BFE-9D5C-4365-9C49-9FD7B230C76D}" dt="2024-03-06T14:42:23.059" v="516" actId="1076"/>
          <ac:picMkLst>
            <pc:docMk/>
            <pc:sldMk cId="3923077722" sldId="280"/>
            <ac:picMk id="12" creationId="{FA7DC167-3C94-3E6D-0F9E-C0C264575B3E}"/>
          </ac:picMkLst>
        </pc:picChg>
        <pc:picChg chg="add mod">
          <ac:chgData name="Roger Lee Jesus" userId="f1a15cfd5cc4ef71" providerId="LiveId" clId="{42D21BFE-9D5C-4365-9C49-9FD7B230C76D}" dt="2024-03-06T14:42:23.059" v="516" actId="1076"/>
          <ac:picMkLst>
            <pc:docMk/>
            <pc:sldMk cId="3923077722" sldId="280"/>
            <ac:picMk id="13" creationId="{581D93FA-8FE9-D0F6-D8F6-F14971D2B721}"/>
          </ac:picMkLst>
        </pc:picChg>
        <pc:picChg chg="add del mod">
          <ac:chgData name="Roger Lee Jesus" userId="f1a15cfd5cc4ef71" providerId="LiveId" clId="{42D21BFE-9D5C-4365-9C49-9FD7B230C76D}" dt="2024-03-06T14:41:13.359" v="477" actId="478"/>
          <ac:picMkLst>
            <pc:docMk/>
            <pc:sldMk cId="3923077722" sldId="280"/>
            <ac:picMk id="15" creationId="{32CB783D-6D7D-D174-C5D8-401549235BF1}"/>
          </ac:picMkLst>
        </pc:picChg>
        <pc:picChg chg="add del mod">
          <ac:chgData name="Roger Lee Jesus" userId="f1a15cfd5cc4ef71" providerId="LiveId" clId="{42D21BFE-9D5C-4365-9C49-9FD7B230C76D}" dt="2024-03-06T14:41:11.719" v="476" actId="478"/>
          <ac:picMkLst>
            <pc:docMk/>
            <pc:sldMk cId="3923077722" sldId="280"/>
            <ac:picMk id="18" creationId="{F411CF8A-52AA-8587-79D7-F7473F4ED3B9}"/>
          </ac:picMkLst>
        </pc:picChg>
        <pc:picChg chg="add del mod">
          <ac:chgData name="Roger Lee Jesus" userId="f1a15cfd5cc4ef71" providerId="LiveId" clId="{42D21BFE-9D5C-4365-9C49-9FD7B230C76D}" dt="2024-03-06T14:41:09.509" v="474" actId="478"/>
          <ac:picMkLst>
            <pc:docMk/>
            <pc:sldMk cId="3923077722" sldId="280"/>
            <ac:picMk id="20" creationId="{FD2A96B2-D2A1-6F08-8E4E-D8E166101EFB}"/>
          </ac:picMkLst>
        </pc:picChg>
        <pc:picChg chg="add mod">
          <ac:chgData name="Roger Lee Jesus" userId="f1a15cfd5cc4ef71" providerId="LiveId" clId="{42D21BFE-9D5C-4365-9C49-9FD7B230C76D}" dt="2024-03-06T14:42:26.744" v="517" actId="1076"/>
          <ac:picMkLst>
            <pc:docMk/>
            <pc:sldMk cId="3923077722" sldId="280"/>
            <ac:picMk id="22" creationId="{2DBA3551-EAC8-6DF5-34CB-84AE1481E9B9}"/>
          </ac:picMkLst>
        </pc:picChg>
        <pc:picChg chg="add mod">
          <ac:chgData name="Roger Lee Jesus" userId="f1a15cfd5cc4ef71" providerId="LiveId" clId="{42D21BFE-9D5C-4365-9C49-9FD7B230C76D}" dt="2024-03-06T14:42:26.744" v="517" actId="1076"/>
          <ac:picMkLst>
            <pc:docMk/>
            <pc:sldMk cId="3923077722" sldId="280"/>
            <ac:picMk id="24" creationId="{7EA2D43F-58BE-2478-C812-195DD58FA8CE}"/>
          </ac:picMkLst>
        </pc:picChg>
        <pc:picChg chg="add mod">
          <ac:chgData name="Roger Lee Jesus" userId="f1a15cfd5cc4ef71" providerId="LiveId" clId="{42D21BFE-9D5C-4365-9C49-9FD7B230C76D}" dt="2024-03-06T14:42:15.279" v="515" actId="1076"/>
          <ac:picMkLst>
            <pc:docMk/>
            <pc:sldMk cId="3923077722" sldId="280"/>
            <ac:picMk id="26" creationId="{47EE33BC-8DD8-172C-46E6-A29E8499AFE0}"/>
          </ac:picMkLst>
        </pc:picChg>
        <pc:picChg chg="add mod">
          <ac:chgData name="Roger Lee Jesus" userId="f1a15cfd5cc4ef71" providerId="LiveId" clId="{42D21BFE-9D5C-4365-9C49-9FD7B230C76D}" dt="2024-03-06T14:42:48.579" v="522" actId="1076"/>
          <ac:picMkLst>
            <pc:docMk/>
            <pc:sldMk cId="3923077722" sldId="280"/>
            <ac:picMk id="28" creationId="{63352E64-E41D-6D1F-C533-8D0A483FA355}"/>
          </ac:picMkLst>
        </pc:picChg>
      </pc:sldChg>
      <pc:sldChg chg="addSp modSp new mod">
        <pc:chgData name="Roger Lee Jesus" userId="f1a15cfd5cc4ef71" providerId="LiveId" clId="{42D21BFE-9D5C-4365-9C49-9FD7B230C76D}" dt="2024-03-06T16:47:49.330" v="1261" actId="20577"/>
        <pc:sldMkLst>
          <pc:docMk/>
          <pc:sldMk cId="715389424" sldId="281"/>
        </pc:sldMkLst>
        <pc:spChg chg="add mod">
          <ac:chgData name="Roger Lee Jesus" userId="f1a15cfd5cc4ef71" providerId="LiveId" clId="{42D21BFE-9D5C-4365-9C49-9FD7B230C76D}" dt="2024-03-06T16:47:49.330" v="1261" actId="20577"/>
          <ac:spMkLst>
            <pc:docMk/>
            <pc:sldMk cId="715389424" sldId="281"/>
            <ac:spMk id="3" creationId="{9BA281E1-D8A0-D31F-76B5-60C7C8FA2D83}"/>
          </ac:spMkLst>
        </pc:spChg>
      </pc:sldChg>
      <pc:sldChg chg="addSp delSp modSp new mod modAnim">
        <pc:chgData name="Roger Lee Jesus" userId="f1a15cfd5cc4ef71" providerId="LiveId" clId="{42D21BFE-9D5C-4365-9C49-9FD7B230C76D}" dt="2024-03-06T16:53:02.575" v="1343" actId="208"/>
        <pc:sldMkLst>
          <pc:docMk/>
          <pc:sldMk cId="329904359" sldId="282"/>
        </pc:sldMkLst>
        <pc:picChg chg="add mod modCrop">
          <ac:chgData name="Roger Lee Jesus" userId="f1a15cfd5cc4ef71" providerId="LiveId" clId="{42D21BFE-9D5C-4365-9C49-9FD7B230C76D}" dt="2024-03-06T16:53:02.575" v="1343" actId="208"/>
          <ac:picMkLst>
            <pc:docMk/>
            <pc:sldMk cId="329904359" sldId="282"/>
            <ac:picMk id="3" creationId="{40711F8E-C13B-862E-C453-885671D70CF8}"/>
          </ac:picMkLst>
        </pc:picChg>
        <pc:picChg chg="add del mod modCrop">
          <ac:chgData name="Roger Lee Jesus" userId="f1a15cfd5cc4ef71" providerId="LiveId" clId="{42D21BFE-9D5C-4365-9C49-9FD7B230C76D}" dt="2024-03-06T14:49:09.739" v="545" actId="478"/>
          <ac:picMkLst>
            <pc:docMk/>
            <pc:sldMk cId="329904359" sldId="282"/>
            <ac:picMk id="5" creationId="{9AF2A2FC-AA96-EC22-7980-CB22C9FE70F4}"/>
          </ac:picMkLst>
        </pc:picChg>
        <pc:picChg chg="add mod">
          <ac:chgData name="Roger Lee Jesus" userId="f1a15cfd5cc4ef71" providerId="LiveId" clId="{42D21BFE-9D5C-4365-9C49-9FD7B230C76D}" dt="2024-03-06T16:53:02.575" v="1343" actId="208"/>
          <ac:picMkLst>
            <pc:docMk/>
            <pc:sldMk cId="329904359" sldId="282"/>
            <ac:picMk id="7" creationId="{8CDA01F3-0F07-C4C6-47ED-83A61C828BE1}"/>
          </ac:picMkLst>
        </pc:picChg>
        <pc:picChg chg="add mod">
          <ac:chgData name="Roger Lee Jesus" userId="f1a15cfd5cc4ef71" providerId="LiveId" clId="{42D21BFE-9D5C-4365-9C49-9FD7B230C76D}" dt="2024-03-06T16:53:02.575" v="1343" actId="208"/>
          <ac:picMkLst>
            <pc:docMk/>
            <pc:sldMk cId="329904359" sldId="282"/>
            <ac:picMk id="9" creationId="{FDCF3AE2-EA2C-4B25-C759-BA6A3738CA7A}"/>
          </ac:picMkLst>
        </pc:picChg>
        <pc:picChg chg="add mod">
          <ac:chgData name="Roger Lee Jesus" userId="f1a15cfd5cc4ef71" providerId="LiveId" clId="{42D21BFE-9D5C-4365-9C49-9FD7B230C76D}" dt="2024-03-06T16:53:02.575" v="1343" actId="208"/>
          <ac:picMkLst>
            <pc:docMk/>
            <pc:sldMk cId="329904359" sldId="282"/>
            <ac:picMk id="11" creationId="{1F0491A2-0E64-8AFE-3418-E46E68843423}"/>
          </ac:picMkLst>
        </pc:picChg>
        <pc:picChg chg="add mod">
          <ac:chgData name="Roger Lee Jesus" userId="f1a15cfd5cc4ef71" providerId="LiveId" clId="{42D21BFE-9D5C-4365-9C49-9FD7B230C76D}" dt="2024-03-06T16:53:02.575" v="1343" actId="208"/>
          <ac:picMkLst>
            <pc:docMk/>
            <pc:sldMk cId="329904359" sldId="282"/>
            <ac:picMk id="13" creationId="{815BD7FF-6EF4-DB9E-547B-9D4E0282D6BA}"/>
          </ac:picMkLst>
        </pc:picChg>
        <pc:picChg chg="add mod">
          <ac:chgData name="Roger Lee Jesus" userId="f1a15cfd5cc4ef71" providerId="LiveId" clId="{42D21BFE-9D5C-4365-9C49-9FD7B230C76D}" dt="2024-03-06T16:53:02.575" v="1343" actId="208"/>
          <ac:picMkLst>
            <pc:docMk/>
            <pc:sldMk cId="329904359" sldId="282"/>
            <ac:picMk id="15" creationId="{D1FF2D76-2156-4E77-5EBE-681E5443B64A}"/>
          </ac:picMkLst>
        </pc:picChg>
      </pc:sldChg>
      <pc:sldChg chg="addSp modSp new mod">
        <pc:chgData name="Roger Lee Jesus" userId="f1a15cfd5cc4ef71" providerId="LiveId" clId="{42D21BFE-9D5C-4365-9C49-9FD7B230C76D}" dt="2024-03-06T16:48:22.190" v="1278"/>
        <pc:sldMkLst>
          <pc:docMk/>
          <pc:sldMk cId="3136927249" sldId="283"/>
        </pc:sldMkLst>
        <pc:spChg chg="add mod">
          <ac:chgData name="Roger Lee Jesus" userId="f1a15cfd5cc4ef71" providerId="LiveId" clId="{42D21BFE-9D5C-4365-9C49-9FD7B230C76D}" dt="2024-03-06T16:48:18.840" v="1277" actId="114"/>
          <ac:spMkLst>
            <pc:docMk/>
            <pc:sldMk cId="3136927249" sldId="283"/>
            <ac:spMk id="3" creationId="{03DCD7B3-9A3E-A4EA-EE66-44D64DA62F8E}"/>
          </ac:spMkLst>
        </pc:spChg>
        <pc:spChg chg="add mod">
          <ac:chgData name="Roger Lee Jesus" userId="f1a15cfd5cc4ef71" providerId="LiveId" clId="{42D21BFE-9D5C-4365-9C49-9FD7B230C76D}" dt="2024-03-06T16:48:22.190" v="1278"/>
          <ac:spMkLst>
            <pc:docMk/>
            <pc:sldMk cId="3136927249" sldId="283"/>
            <ac:spMk id="5" creationId="{572EEBCD-CC3B-D9CB-116C-49993CFA70BC}"/>
          </ac:spMkLst>
        </pc:spChg>
      </pc:sldChg>
      <pc:sldChg chg="addSp delSp modSp new mod modAnim modNotesTx">
        <pc:chgData name="Roger Lee Jesus" userId="f1a15cfd5cc4ef71" providerId="LiveId" clId="{42D21BFE-9D5C-4365-9C49-9FD7B230C76D}" dt="2024-03-06T22:54:36.222" v="1732" actId="20577"/>
        <pc:sldMkLst>
          <pc:docMk/>
          <pc:sldMk cId="66473489" sldId="284"/>
        </pc:sldMkLst>
        <pc:picChg chg="add del mod">
          <ac:chgData name="Roger Lee Jesus" userId="f1a15cfd5cc4ef71" providerId="LiveId" clId="{42D21BFE-9D5C-4365-9C49-9FD7B230C76D}" dt="2024-03-06T15:58:08.629" v="641" actId="478"/>
          <ac:picMkLst>
            <pc:docMk/>
            <pc:sldMk cId="66473489" sldId="284"/>
            <ac:picMk id="3" creationId="{71BC9548-95EB-60D0-7A8A-B48BAFF879BE}"/>
          </ac:picMkLst>
        </pc:picChg>
        <pc:picChg chg="add mod">
          <ac:chgData name="Roger Lee Jesus" userId="f1a15cfd5cc4ef71" providerId="LiveId" clId="{42D21BFE-9D5C-4365-9C49-9FD7B230C76D}" dt="2024-03-06T15:58:49.538" v="659" actId="14100"/>
          <ac:picMkLst>
            <pc:docMk/>
            <pc:sldMk cId="66473489" sldId="284"/>
            <ac:picMk id="5" creationId="{BC0665BA-5346-FB25-8554-490D07A991A6}"/>
          </ac:picMkLst>
        </pc:picChg>
        <pc:picChg chg="add mod">
          <ac:chgData name="Roger Lee Jesus" userId="f1a15cfd5cc4ef71" providerId="LiveId" clId="{42D21BFE-9D5C-4365-9C49-9FD7B230C76D}" dt="2024-03-06T15:58:46.959" v="658" actId="14100"/>
          <ac:picMkLst>
            <pc:docMk/>
            <pc:sldMk cId="66473489" sldId="284"/>
            <ac:picMk id="7" creationId="{1F8DC4ED-08A2-B080-0F8E-0A4A7FE168CF}"/>
          </ac:picMkLst>
        </pc:picChg>
        <pc:picChg chg="add mod">
          <ac:chgData name="Roger Lee Jesus" userId="f1a15cfd5cc4ef71" providerId="LiveId" clId="{42D21BFE-9D5C-4365-9C49-9FD7B230C76D}" dt="2024-03-06T15:58:43.729" v="657" actId="14100"/>
          <ac:picMkLst>
            <pc:docMk/>
            <pc:sldMk cId="66473489" sldId="284"/>
            <ac:picMk id="9" creationId="{0209B3B1-C16B-B8E1-CFE3-AFEBDA704F97}"/>
          </ac:picMkLst>
        </pc:picChg>
        <pc:picChg chg="add mod">
          <ac:chgData name="Roger Lee Jesus" userId="f1a15cfd5cc4ef71" providerId="LiveId" clId="{42D21BFE-9D5C-4365-9C49-9FD7B230C76D}" dt="2024-03-06T15:58:50.839" v="660" actId="1076"/>
          <ac:picMkLst>
            <pc:docMk/>
            <pc:sldMk cId="66473489" sldId="284"/>
            <ac:picMk id="11" creationId="{4A420050-F290-6080-ACB3-8DC29A462DE1}"/>
          </ac:picMkLst>
        </pc:picChg>
      </pc:sldChg>
      <pc:sldChg chg="addSp modSp new mod modAnim modNotesTx">
        <pc:chgData name="Roger Lee Jesus" userId="f1a15cfd5cc4ef71" providerId="LiveId" clId="{42D21BFE-9D5C-4365-9C49-9FD7B230C76D}" dt="2024-03-06T22:54:55.092" v="1801" actId="20577"/>
        <pc:sldMkLst>
          <pc:docMk/>
          <pc:sldMk cId="3749495822" sldId="285"/>
        </pc:sldMkLst>
        <pc:picChg chg="add mod ord">
          <ac:chgData name="Roger Lee Jesus" userId="f1a15cfd5cc4ef71" providerId="LiveId" clId="{42D21BFE-9D5C-4365-9C49-9FD7B230C76D}" dt="2024-03-06T16:12:27.105" v="722" actId="1076"/>
          <ac:picMkLst>
            <pc:docMk/>
            <pc:sldMk cId="3749495822" sldId="285"/>
            <ac:picMk id="3" creationId="{AB4574C6-4659-4868-DCCF-E4586CE35F91}"/>
          </ac:picMkLst>
        </pc:picChg>
        <pc:picChg chg="add mod ord">
          <ac:chgData name="Roger Lee Jesus" userId="f1a15cfd5cc4ef71" providerId="LiveId" clId="{42D21BFE-9D5C-4365-9C49-9FD7B230C76D}" dt="2024-03-06T16:12:58.890" v="739" actId="208"/>
          <ac:picMkLst>
            <pc:docMk/>
            <pc:sldMk cId="3749495822" sldId="285"/>
            <ac:picMk id="5" creationId="{3ED5FFA5-1BB4-C1EE-D628-BFC4839AE00F}"/>
          </ac:picMkLst>
        </pc:picChg>
        <pc:picChg chg="add mod">
          <ac:chgData name="Roger Lee Jesus" userId="f1a15cfd5cc4ef71" providerId="LiveId" clId="{42D21BFE-9D5C-4365-9C49-9FD7B230C76D}" dt="2024-03-06T16:11:58.770" v="708" actId="14100"/>
          <ac:picMkLst>
            <pc:docMk/>
            <pc:sldMk cId="3749495822" sldId="285"/>
            <ac:picMk id="7" creationId="{B648CC98-9296-07A7-8A6A-8F84BD60B7DF}"/>
          </ac:picMkLst>
        </pc:picChg>
        <pc:picChg chg="add mod">
          <ac:chgData name="Roger Lee Jesus" userId="f1a15cfd5cc4ef71" providerId="LiveId" clId="{42D21BFE-9D5C-4365-9C49-9FD7B230C76D}" dt="2024-03-06T16:13:02.985" v="740" actId="1076"/>
          <ac:picMkLst>
            <pc:docMk/>
            <pc:sldMk cId="3749495822" sldId="285"/>
            <ac:picMk id="9" creationId="{72DEB0BE-9D83-CD46-5648-7C842DFB2A54}"/>
          </ac:picMkLst>
        </pc:picChg>
        <pc:picChg chg="add mod modCrop">
          <ac:chgData name="Roger Lee Jesus" userId="f1a15cfd5cc4ef71" providerId="LiveId" clId="{42D21BFE-9D5C-4365-9C49-9FD7B230C76D}" dt="2024-03-06T16:13:02.985" v="740" actId="1076"/>
          <ac:picMkLst>
            <pc:docMk/>
            <pc:sldMk cId="3749495822" sldId="285"/>
            <ac:picMk id="11" creationId="{1217FE6E-32F4-3497-BC97-57115EB09E8C}"/>
          </ac:picMkLst>
        </pc:picChg>
        <pc:picChg chg="add mod modCrop">
          <ac:chgData name="Roger Lee Jesus" userId="f1a15cfd5cc4ef71" providerId="LiveId" clId="{42D21BFE-9D5C-4365-9C49-9FD7B230C76D}" dt="2024-03-06T16:13:02.985" v="740" actId="1076"/>
          <ac:picMkLst>
            <pc:docMk/>
            <pc:sldMk cId="3749495822" sldId="285"/>
            <ac:picMk id="13" creationId="{9C81ED98-7CB0-9E03-270A-43F15A5D87C6}"/>
          </ac:picMkLst>
        </pc:picChg>
        <pc:picChg chg="add mod">
          <ac:chgData name="Roger Lee Jesus" userId="f1a15cfd5cc4ef71" providerId="LiveId" clId="{42D21BFE-9D5C-4365-9C49-9FD7B230C76D}" dt="2024-03-06T16:12:58.890" v="739" actId="208"/>
          <ac:picMkLst>
            <pc:docMk/>
            <pc:sldMk cId="3749495822" sldId="285"/>
            <ac:picMk id="15" creationId="{6D9BF563-B6F5-9F99-E386-A116C749D8BA}"/>
          </ac:picMkLst>
        </pc:picChg>
      </pc:sldChg>
      <pc:sldChg chg="addSp modSp new mod modNotesTx">
        <pc:chgData name="Roger Lee Jesus" userId="f1a15cfd5cc4ef71" providerId="LiveId" clId="{42D21BFE-9D5C-4365-9C49-9FD7B230C76D}" dt="2024-03-06T16:27:53.955" v="1009" actId="20577"/>
        <pc:sldMkLst>
          <pc:docMk/>
          <pc:sldMk cId="3398310400" sldId="286"/>
        </pc:sldMkLst>
        <pc:picChg chg="add mod">
          <ac:chgData name="Roger Lee Jesus" userId="f1a15cfd5cc4ef71" providerId="LiveId" clId="{42D21BFE-9D5C-4365-9C49-9FD7B230C76D}" dt="2024-03-06T16:26:04.010" v="795" actId="1076"/>
          <ac:picMkLst>
            <pc:docMk/>
            <pc:sldMk cId="3398310400" sldId="286"/>
            <ac:picMk id="3" creationId="{FE9AE9A5-DF56-39A5-BE05-F18328FF07F0}"/>
          </ac:picMkLst>
        </pc:picChg>
      </pc:sldChg>
      <pc:sldChg chg="addSp modSp new mod modAnim modNotesTx">
        <pc:chgData name="Roger Lee Jesus" userId="f1a15cfd5cc4ef71" providerId="LiveId" clId="{42D21BFE-9D5C-4365-9C49-9FD7B230C76D}" dt="2024-03-06T22:55:08.411" v="1880" actId="20577"/>
        <pc:sldMkLst>
          <pc:docMk/>
          <pc:sldMk cId="2692824589" sldId="287"/>
        </pc:sldMkLst>
        <pc:picChg chg="add mod">
          <ac:chgData name="Roger Lee Jesus" userId="f1a15cfd5cc4ef71" providerId="LiveId" clId="{42D21BFE-9D5C-4365-9C49-9FD7B230C76D}" dt="2024-03-06T16:18:19.710" v="785" actId="208"/>
          <ac:picMkLst>
            <pc:docMk/>
            <pc:sldMk cId="2692824589" sldId="287"/>
            <ac:picMk id="3" creationId="{C6DC5DA5-FBFE-4AB9-0A24-088043F791E1}"/>
          </ac:picMkLst>
        </pc:picChg>
        <pc:picChg chg="add mod">
          <ac:chgData name="Roger Lee Jesus" userId="f1a15cfd5cc4ef71" providerId="LiveId" clId="{42D21BFE-9D5C-4365-9C49-9FD7B230C76D}" dt="2024-03-06T16:18:19.710" v="785" actId="208"/>
          <ac:picMkLst>
            <pc:docMk/>
            <pc:sldMk cId="2692824589" sldId="287"/>
            <ac:picMk id="5" creationId="{06B8E7B4-7D91-08E8-5675-9FED7C0A08C0}"/>
          </ac:picMkLst>
        </pc:picChg>
      </pc:sldChg>
      <pc:sldChg chg="addSp delSp modSp new mod modAnim modNotesTx">
        <pc:chgData name="Roger Lee Jesus" userId="f1a15cfd5cc4ef71" providerId="LiveId" clId="{42D21BFE-9D5C-4365-9C49-9FD7B230C76D}" dt="2024-03-06T22:55:26.985" v="1909" actId="20577"/>
        <pc:sldMkLst>
          <pc:docMk/>
          <pc:sldMk cId="2302495504" sldId="288"/>
        </pc:sldMkLst>
        <pc:picChg chg="add del mod">
          <ac:chgData name="Roger Lee Jesus" userId="f1a15cfd5cc4ef71" providerId="LiveId" clId="{42D21BFE-9D5C-4365-9C49-9FD7B230C76D}" dt="2024-03-06T16:33:02.051" v="1027" actId="21"/>
          <ac:picMkLst>
            <pc:docMk/>
            <pc:sldMk cId="2302495504" sldId="288"/>
            <ac:picMk id="3" creationId="{41B5E560-069F-A39C-FD23-8FDFE0F9A16E}"/>
          </ac:picMkLst>
        </pc:picChg>
        <pc:picChg chg="add mod">
          <ac:chgData name="Roger Lee Jesus" userId="f1a15cfd5cc4ef71" providerId="LiveId" clId="{42D21BFE-9D5C-4365-9C49-9FD7B230C76D}" dt="2024-03-06T16:33:34.740" v="1044" actId="12788"/>
          <ac:picMkLst>
            <pc:docMk/>
            <pc:sldMk cId="2302495504" sldId="288"/>
            <ac:picMk id="5" creationId="{BD464C29-D3F3-5079-4B0D-5D302EC72803}"/>
          </ac:picMkLst>
        </pc:picChg>
        <pc:picChg chg="add mod modCrop">
          <ac:chgData name="Roger Lee Jesus" userId="f1a15cfd5cc4ef71" providerId="LiveId" clId="{42D21BFE-9D5C-4365-9C49-9FD7B230C76D}" dt="2024-03-06T16:33:41.231" v="1055" actId="1037"/>
          <ac:picMkLst>
            <pc:docMk/>
            <pc:sldMk cId="2302495504" sldId="288"/>
            <ac:picMk id="6" creationId="{41B5E560-069F-A39C-FD23-8FDFE0F9A16E}"/>
          </ac:picMkLst>
        </pc:picChg>
        <pc:picChg chg="add mod modCrop">
          <ac:chgData name="Roger Lee Jesus" userId="f1a15cfd5cc4ef71" providerId="LiveId" clId="{42D21BFE-9D5C-4365-9C49-9FD7B230C76D}" dt="2024-03-06T16:33:41.231" v="1055" actId="1037"/>
          <ac:picMkLst>
            <pc:docMk/>
            <pc:sldMk cId="2302495504" sldId="288"/>
            <ac:picMk id="7" creationId="{A175DA8F-8809-641C-1532-6590462DD6DA}"/>
          </ac:picMkLst>
        </pc:picChg>
      </pc:sldChg>
      <pc:sldChg chg="addSp modSp new mod">
        <pc:chgData name="Roger Lee Jesus" userId="f1a15cfd5cc4ef71" providerId="LiveId" clId="{42D21BFE-9D5C-4365-9C49-9FD7B230C76D}" dt="2024-03-06T16:46:22.065" v="1245" actId="1076"/>
        <pc:sldMkLst>
          <pc:docMk/>
          <pc:sldMk cId="705196169" sldId="289"/>
        </pc:sldMkLst>
        <pc:picChg chg="add mod">
          <ac:chgData name="Roger Lee Jesus" userId="f1a15cfd5cc4ef71" providerId="LiveId" clId="{42D21BFE-9D5C-4365-9C49-9FD7B230C76D}" dt="2024-03-06T16:46:22.065" v="1245" actId="1076"/>
          <ac:picMkLst>
            <pc:docMk/>
            <pc:sldMk cId="705196169" sldId="289"/>
            <ac:picMk id="3" creationId="{BDD43F2E-F664-B183-100E-DA81C296299F}"/>
          </ac:picMkLst>
        </pc:picChg>
      </pc:sldChg>
      <pc:sldChg chg="addSp modSp new mod">
        <pc:chgData name="Roger Lee Jesus" userId="f1a15cfd5cc4ef71" providerId="LiveId" clId="{42D21BFE-9D5C-4365-9C49-9FD7B230C76D}" dt="2024-03-06T16:52:56.636" v="1342" actId="208"/>
        <pc:sldMkLst>
          <pc:docMk/>
          <pc:sldMk cId="1217696684" sldId="290"/>
        </pc:sldMkLst>
        <pc:picChg chg="add mod">
          <ac:chgData name="Roger Lee Jesus" userId="f1a15cfd5cc4ef71" providerId="LiveId" clId="{42D21BFE-9D5C-4365-9C49-9FD7B230C76D}" dt="2024-03-06T16:52:56.636" v="1342" actId="208"/>
          <ac:picMkLst>
            <pc:docMk/>
            <pc:sldMk cId="1217696684" sldId="290"/>
            <ac:picMk id="3" creationId="{21E75032-0977-EC67-AC25-1F0F89830F04}"/>
          </ac:picMkLst>
        </pc:picChg>
        <pc:picChg chg="add mod">
          <ac:chgData name="Roger Lee Jesus" userId="f1a15cfd5cc4ef71" providerId="LiveId" clId="{42D21BFE-9D5C-4365-9C49-9FD7B230C76D}" dt="2024-03-06T16:52:56.636" v="1342" actId="208"/>
          <ac:picMkLst>
            <pc:docMk/>
            <pc:sldMk cId="1217696684" sldId="290"/>
            <ac:picMk id="1028" creationId="{878A369C-6080-4D6E-8318-2CDE03BD3F63}"/>
          </ac:picMkLst>
        </pc:picChg>
      </pc:sldChg>
      <pc:sldChg chg="new del">
        <pc:chgData name="Roger Lee Jesus" userId="f1a15cfd5cc4ef71" providerId="LiveId" clId="{42D21BFE-9D5C-4365-9C49-9FD7B230C76D}" dt="2024-03-06T16:49:19.240" v="1286" actId="680"/>
        <pc:sldMkLst>
          <pc:docMk/>
          <pc:sldMk cId="4092025768" sldId="290"/>
        </pc:sldMkLst>
      </pc:sldChg>
      <pc:sldChg chg="addSp delSp modSp new mod delAnim modAnim">
        <pc:chgData name="Roger Lee Jesus" userId="f1a15cfd5cc4ef71" providerId="LiveId" clId="{42D21BFE-9D5C-4365-9C49-9FD7B230C76D}" dt="2024-03-06T16:59:10.131" v="1497"/>
        <pc:sldMkLst>
          <pc:docMk/>
          <pc:sldMk cId="1254244424" sldId="291"/>
        </pc:sldMkLst>
        <pc:spChg chg="add mod">
          <ac:chgData name="Roger Lee Jesus" userId="f1a15cfd5cc4ef71" providerId="LiveId" clId="{42D21BFE-9D5C-4365-9C49-9FD7B230C76D}" dt="2024-03-06T16:58:55.506" v="1492" actId="1076"/>
          <ac:spMkLst>
            <pc:docMk/>
            <pc:sldMk cId="1254244424" sldId="291"/>
            <ac:spMk id="5" creationId="{3BDBFD98-836F-D7D5-9BD8-F5CF9418DA45}"/>
          </ac:spMkLst>
        </pc:spChg>
        <pc:picChg chg="add del mod">
          <ac:chgData name="Roger Lee Jesus" userId="f1a15cfd5cc4ef71" providerId="LiveId" clId="{42D21BFE-9D5C-4365-9C49-9FD7B230C76D}" dt="2024-03-06T16:54:06.390" v="1369" actId="478"/>
          <ac:picMkLst>
            <pc:docMk/>
            <pc:sldMk cId="1254244424" sldId="291"/>
            <ac:picMk id="2" creationId="{D572D3AD-80EA-A6E6-DAB3-9099579AC60F}"/>
          </ac:picMkLst>
        </pc:picChg>
        <pc:picChg chg="add del mod">
          <ac:chgData name="Roger Lee Jesus" userId="f1a15cfd5cc4ef71" providerId="LiveId" clId="{42D21BFE-9D5C-4365-9C49-9FD7B230C76D}" dt="2024-03-06T16:54:26.250" v="1374" actId="478"/>
          <ac:picMkLst>
            <pc:docMk/>
            <pc:sldMk cId="1254244424" sldId="291"/>
            <ac:picMk id="3" creationId="{D6BA6C9F-D2CD-3CDF-B394-2EE697ED973A}"/>
          </ac:picMkLst>
        </pc:picChg>
      </pc:sldChg>
      <pc:sldChg chg="addSp delSp modSp add mod">
        <pc:chgData name="Roger Lee Jesus" userId="f1a15cfd5cc4ef71" providerId="LiveId" clId="{42D21BFE-9D5C-4365-9C49-9FD7B230C76D}" dt="2024-03-06T23:00:13.949" v="2066" actId="478"/>
        <pc:sldMkLst>
          <pc:docMk/>
          <pc:sldMk cId="407170706" sldId="292"/>
        </pc:sldMkLst>
        <pc:spChg chg="del mod">
          <ac:chgData name="Roger Lee Jesus" userId="f1a15cfd5cc4ef71" providerId="LiveId" clId="{42D21BFE-9D5C-4365-9C49-9FD7B230C76D}" dt="2024-03-06T23:00:12.445" v="2065" actId="478"/>
          <ac:spMkLst>
            <pc:docMk/>
            <pc:sldMk cId="407170706" sldId="292"/>
            <ac:spMk id="2" creationId="{E1DE9757-2945-BDB7-3351-4244338CE2A8}"/>
          </ac:spMkLst>
        </pc:spChg>
        <pc:spChg chg="del mod">
          <ac:chgData name="Roger Lee Jesus" userId="f1a15cfd5cc4ef71" providerId="LiveId" clId="{42D21BFE-9D5C-4365-9C49-9FD7B230C76D}" dt="2024-03-06T22:59:59.324" v="2040" actId="478"/>
          <ac:spMkLst>
            <pc:docMk/>
            <pc:sldMk cId="407170706" sldId="292"/>
            <ac:spMk id="3" creationId="{21EE5574-32CC-5BD2-60BD-58CAFEF8C814}"/>
          </ac:spMkLst>
        </pc:spChg>
        <pc:spChg chg="add del mod">
          <ac:chgData name="Roger Lee Jesus" userId="f1a15cfd5cc4ef71" providerId="LiveId" clId="{42D21BFE-9D5C-4365-9C49-9FD7B230C76D}" dt="2024-03-06T23:00:01.573" v="2041" actId="478"/>
          <ac:spMkLst>
            <pc:docMk/>
            <pc:sldMk cId="407170706" sldId="292"/>
            <ac:spMk id="5" creationId="{8B7EF0AB-5746-1A78-6709-B369FA3F9E06}"/>
          </ac:spMkLst>
        </pc:spChg>
        <pc:spChg chg="add del mod">
          <ac:chgData name="Roger Lee Jesus" userId="f1a15cfd5cc4ef71" providerId="LiveId" clId="{42D21BFE-9D5C-4365-9C49-9FD7B230C76D}" dt="2024-03-06T23:00:13.949" v="2066" actId="478"/>
          <ac:spMkLst>
            <pc:docMk/>
            <pc:sldMk cId="407170706" sldId="292"/>
            <ac:spMk id="7" creationId="{FDACCD42-D1BC-0A6B-C4E3-A1D8F92F5D4F}"/>
          </ac:spMkLst>
        </pc:spChg>
      </pc:sldChg>
      <pc:sldChg chg="addSp modSp new">
        <pc:chgData name="Roger Lee Jesus" userId="f1a15cfd5cc4ef71" providerId="LiveId" clId="{42D21BFE-9D5C-4365-9C49-9FD7B230C76D}" dt="2024-03-06T17:48:32.959" v="1506" actId="1076"/>
        <pc:sldMkLst>
          <pc:docMk/>
          <pc:sldMk cId="1760832894" sldId="293"/>
        </pc:sldMkLst>
        <pc:picChg chg="add mod">
          <ac:chgData name="Roger Lee Jesus" userId="f1a15cfd5cc4ef71" providerId="LiveId" clId="{42D21BFE-9D5C-4365-9C49-9FD7B230C76D}" dt="2024-03-06T17:48:32.959" v="1506" actId="1076"/>
          <ac:picMkLst>
            <pc:docMk/>
            <pc:sldMk cId="1760832894" sldId="293"/>
            <ac:picMk id="7170" creationId="{ACF09758-8955-5C81-B4F1-33015588AE72}"/>
          </ac:picMkLst>
        </pc:picChg>
      </pc:sldChg>
      <pc:sldMasterChg chg="modSp modSldLayout">
        <pc:chgData name="Roger Lee Jesus" userId="f1a15cfd5cc4ef71" providerId="LiveId" clId="{42D21BFE-9D5C-4365-9C49-9FD7B230C76D}" dt="2024-03-06T12:12:11.043" v="0"/>
        <pc:sldMasterMkLst>
          <pc:docMk/>
          <pc:sldMasterMk cId="3989687034" sldId="2147483648"/>
        </pc:sldMasterMkLst>
        <pc:spChg chg="mod">
          <ac:chgData name="Roger Lee Jesus" userId="f1a15cfd5cc4ef71" providerId="LiveId" clId="{42D21BFE-9D5C-4365-9C49-9FD7B230C76D}" dt="2024-03-06T12:12:11.043" v="0"/>
          <ac:spMkLst>
            <pc:docMk/>
            <pc:sldMasterMk cId="3989687034" sldId="2147483648"/>
            <ac:spMk id="2" creationId="{B1B5CE44-529C-0A02-A565-CA65FCBEA80E}"/>
          </ac:spMkLst>
        </pc:spChg>
        <pc:spChg chg="mod">
          <ac:chgData name="Roger Lee Jesus" userId="f1a15cfd5cc4ef71" providerId="LiveId" clId="{42D21BFE-9D5C-4365-9C49-9FD7B230C76D}" dt="2024-03-06T12:12:11.043" v="0"/>
          <ac:spMkLst>
            <pc:docMk/>
            <pc:sldMasterMk cId="3989687034" sldId="2147483648"/>
            <ac:spMk id="3" creationId="{52C8030C-5327-F84C-12F6-677BC4E3B296}"/>
          </ac:spMkLst>
        </pc:spChg>
        <pc:spChg chg="mod">
          <ac:chgData name="Roger Lee Jesus" userId="f1a15cfd5cc4ef71" providerId="LiveId" clId="{42D21BFE-9D5C-4365-9C49-9FD7B230C76D}" dt="2024-03-06T12:12:11.043" v="0"/>
          <ac:spMkLst>
            <pc:docMk/>
            <pc:sldMasterMk cId="3989687034" sldId="2147483648"/>
            <ac:spMk id="4" creationId="{50851A43-0AA2-3EC9-071E-1BF3ED0FBCF7}"/>
          </ac:spMkLst>
        </pc:spChg>
        <pc:spChg chg="mod">
          <ac:chgData name="Roger Lee Jesus" userId="f1a15cfd5cc4ef71" providerId="LiveId" clId="{42D21BFE-9D5C-4365-9C49-9FD7B230C76D}" dt="2024-03-06T12:12:11.043" v="0"/>
          <ac:spMkLst>
            <pc:docMk/>
            <pc:sldMasterMk cId="3989687034" sldId="2147483648"/>
            <ac:spMk id="5" creationId="{AB8106F6-5CB3-F360-395B-843ECE7606F0}"/>
          </ac:spMkLst>
        </pc:spChg>
        <pc:spChg chg="mod">
          <ac:chgData name="Roger Lee Jesus" userId="f1a15cfd5cc4ef71" providerId="LiveId" clId="{42D21BFE-9D5C-4365-9C49-9FD7B230C76D}" dt="2024-03-06T12:12:11.043" v="0"/>
          <ac:spMkLst>
            <pc:docMk/>
            <pc:sldMasterMk cId="3989687034" sldId="2147483648"/>
            <ac:spMk id="6" creationId="{B627BB82-EF9B-5D34-CE7F-234FCFD77011}"/>
          </ac:spMkLst>
        </pc:spChg>
        <pc:sldLayoutChg chg="modSp">
          <pc:chgData name="Roger Lee Jesus" userId="f1a15cfd5cc4ef71" providerId="LiveId" clId="{42D21BFE-9D5C-4365-9C49-9FD7B230C76D}" dt="2024-03-06T12:12:11.043" v="0"/>
          <pc:sldLayoutMkLst>
            <pc:docMk/>
            <pc:sldMasterMk cId="3989687034" sldId="2147483648"/>
            <pc:sldLayoutMk cId="687705378" sldId="2147483649"/>
          </pc:sldLayoutMkLst>
          <pc:spChg chg="mod">
            <ac:chgData name="Roger Lee Jesus" userId="f1a15cfd5cc4ef71" providerId="LiveId" clId="{42D21BFE-9D5C-4365-9C49-9FD7B230C76D}" dt="2024-03-06T12:12:11.043" v="0"/>
            <ac:spMkLst>
              <pc:docMk/>
              <pc:sldMasterMk cId="3989687034" sldId="2147483648"/>
              <pc:sldLayoutMk cId="687705378" sldId="2147483649"/>
              <ac:spMk id="2" creationId="{9B109034-EAC6-992A-5BD7-A68372C01189}"/>
            </ac:spMkLst>
          </pc:spChg>
          <pc:spChg chg="mod">
            <ac:chgData name="Roger Lee Jesus" userId="f1a15cfd5cc4ef71" providerId="LiveId" clId="{42D21BFE-9D5C-4365-9C49-9FD7B230C76D}" dt="2024-03-06T12:12:11.043" v="0"/>
            <ac:spMkLst>
              <pc:docMk/>
              <pc:sldMasterMk cId="3989687034" sldId="2147483648"/>
              <pc:sldLayoutMk cId="687705378" sldId="2147483649"/>
              <ac:spMk id="3" creationId="{3EEE3F2A-0CA4-E414-FB09-250ED589A72C}"/>
            </ac:spMkLst>
          </pc:spChg>
        </pc:sldLayoutChg>
        <pc:sldLayoutChg chg="modSp">
          <pc:chgData name="Roger Lee Jesus" userId="f1a15cfd5cc4ef71" providerId="LiveId" clId="{42D21BFE-9D5C-4365-9C49-9FD7B230C76D}" dt="2024-03-06T12:12:11.043" v="0"/>
          <pc:sldLayoutMkLst>
            <pc:docMk/>
            <pc:sldMasterMk cId="3989687034" sldId="2147483648"/>
            <pc:sldLayoutMk cId="1077689796" sldId="2147483651"/>
          </pc:sldLayoutMkLst>
          <pc:spChg chg="mod">
            <ac:chgData name="Roger Lee Jesus" userId="f1a15cfd5cc4ef71" providerId="LiveId" clId="{42D21BFE-9D5C-4365-9C49-9FD7B230C76D}" dt="2024-03-06T12:12:11.043" v="0"/>
            <ac:spMkLst>
              <pc:docMk/>
              <pc:sldMasterMk cId="3989687034" sldId="2147483648"/>
              <pc:sldLayoutMk cId="1077689796" sldId="2147483651"/>
              <ac:spMk id="2" creationId="{86960A32-B052-EBD8-D648-EB1BA5B040D5}"/>
            </ac:spMkLst>
          </pc:spChg>
          <pc:spChg chg="mod">
            <ac:chgData name="Roger Lee Jesus" userId="f1a15cfd5cc4ef71" providerId="LiveId" clId="{42D21BFE-9D5C-4365-9C49-9FD7B230C76D}" dt="2024-03-06T12:12:11.043" v="0"/>
            <ac:spMkLst>
              <pc:docMk/>
              <pc:sldMasterMk cId="3989687034" sldId="2147483648"/>
              <pc:sldLayoutMk cId="1077689796" sldId="2147483651"/>
              <ac:spMk id="3" creationId="{54E77A9F-DC03-35AF-2322-74B2A49DB13D}"/>
            </ac:spMkLst>
          </pc:spChg>
        </pc:sldLayoutChg>
        <pc:sldLayoutChg chg="modSp">
          <pc:chgData name="Roger Lee Jesus" userId="f1a15cfd5cc4ef71" providerId="LiveId" clId="{42D21BFE-9D5C-4365-9C49-9FD7B230C76D}" dt="2024-03-06T12:12:11.043" v="0"/>
          <pc:sldLayoutMkLst>
            <pc:docMk/>
            <pc:sldMasterMk cId="3989687034" sldId="2147483648"/>
            <pc:sldLayoutMk cId="2107271574" sldId="2147483652"/>
          </pc:sldLayoutMkLst>
          <pc:spChg chg="mod">
            <ac:chgData name="Roger Lee Jesus" userId="f1a15cfd5cc4ef71" providerId="LiveId" clId="{42D21BFE-9D5C-4365-9C49-9FD7B230C76D}" dt="2024-03-06T12:12:11.043" v="0"/>
            <ac:spMkLst>
              <pc:docMk/>
              <pc:sldMasterMk cId="3989687034" sldId="2147483648"/>
              <pc:sldLayoutMk cId="2107271574" sldId="2147483652"/>
              <ac:spMk id="3" creationId="{2999AE8A-D0A2-7406-A1B9-77137BE2AA8C}"/>
            </ac:spMkLst>
          </pc:spChg>
          <pc:spChg chg="mod">
            <ac:chgData name="Roger Lee Jesus" userId="f1a15cfd5cc4ef71" providerId="LiveId" clId="{42D21BFE-9D5C-4365-9C49-9FD7B230C76D}" dt="2024-03-06T12:12:11.043" v="0"/>
            <ac:spMkLst>
              <pc:docMk/>
              <pc:sldMasterMk cId="3989687034" sldId="2147483648"/>
              <pc:sldLayoutMk cId="2107271574" sldId="2147483652"/>
              <ac:spMk id="4" creationId="{0DD54361-535D-B416-C1A7-4B5D09EFB067}"/>
            </ac:spMkLst>
          </pc:spChg>
        </pc:sldLayoutChg>
        <pc:sldLayoutChg chg="modSp">
          <pc:chgData name="Roger Lee Jesus" userId="f1a15cfd5cc4ef71" providerId="LiveId" clId="{42D21BFE-9D5C-4365-9C49-9FD7B230C76D}" dt="2024-03-06T12:12:11.043" v="0"/>
          <pc:sldLayoutMkLst>
            <pc:docMk/>
            <pc:sldMasterMk cId="3989687034" sldId="2147483648"/>
            <pc:sldLayoutMk cId="2176619248" sldId="2147483653"/>
          </pc:sldLayoutMkLst>
          <pc:spChg chg="mod">
            <ac:chgData name="Roger Lee Jesus" userId="f1a15cfd5cc4ef71" providerId="LiveId" clId="{42D21BFE-9D5C-4365-9C49-9FD7B230C76D}" dt="2024-03-06T12:12:11.043" v="0"/>
            <ac:spMkLst>
              <pc:docMk/>
              <pc:sldMasterMk cId="3989687034" sldId="2147483648"/>
              <pc:sldLayoutMk cId="2176619248" sldId="2147483653"/>
              <ac:spMk id="2" creationId="{80C8AB5D-B360-952C-EEBF-E0EBF8D35E5B}"/>
            </ac:spMkLst>
          </pc:spChg>
          <pc:spChg chg="mod">
            <ac:chgData name="Roger Lee Jesus" userId="f1a15cfd5cc4ef71" providerId="LiveId" clId="{42D21BFE-9D5C-4365-9C49-9FD7B230C76D}" dt="2024-03-06T12:12:11.043" v="0"/>
            <ac:spMkLst>
              <pc:docMk/>
              <pc:sldMasterMk cId="3989687034" sldId="2147483648"/>
              <pc:sldLayoutMk cId="2176619248" sldId="2147483653"/>
              <ac:spMk id="3" creationId="{D2B9B1EB-6FAA-91B9-2006-205147B88E16}"/>
            </ac:spMkLst>
          </pc:spChg>
          <pc:spChg chg="mod">
            <ac:chgData name="Roger Lee Jesus" userId="f1a15cfd5cc4ef71" providerId="LiveId" clId="{42D21BFE-9D5C-4365-9C49-9FD7B230C76D}" dt="2024-03-06T12:12:11.043" v="0"/>
            <ac:spMkLst>
              <pc:docMk/>
              <pc:sldMasterMk cId="3989687034" sldId="2147483648"/>
              <pc:sldLayoutMk cId="2176619248" sldId="2147483653"/>
              <ac:spMk id="4" creationId="{F26C132B-74C0-1814-C952-B8291B6EEFE4}"/>
            </ac:spMkLst>
          </pc:spChg>
          <pc:spChg chg="mod">
            <ac:chgData name="Roger Lee Jesus" userId="f1a15cfd5cc4ef71" providerId="LiveId" clId="{42D21BFE-9D5C-4365-9C49-9FD7B230C76D}" dt="2024-03-06T12:12:11.043" v="0"/>
            <ac:spMkLst>
              <pc:docMk/>
              <pc:sldMasterMk cId="3989687034" sldId="2147483648"/>
              <pc:sldLayoutMk cId="2176619248" sldId="2147483653"/>
              <ac:spMk id="5" creationId="{A7112215-3B45-B38F-A6F9-EDEC9C21E9DF}"/>
            </ac:spMkLst>
          </pc:spChg>
          <pc:spChg chg="mod">
            <ac:chgData name="Roger Lee Jesus" userId="f1a15cfd5cc4ef71" providerId="LiveId" clId="{42D21BFE-9D5C-4365-9C49-9FD7B230C76D}" dt="2024-03-06T12:12:11.043" v="0"/>
            <ac:spMkLst>
              <pc:docMk/>
              <pc:sldMasterMk cId="3989687034" sldId="2147483648"/>
              <pc:sldLayoutMk cId="2176619248" sldId="2147483653"/>
              <ac:spMk id="6" creationId="{857F7EEF-722F-BB93-C5D0-78BF18A5ACED}"/>
            </ac:spMkLst>
          </pc:spChg>
        </pc:sldLayoutChg>
        <pc:sldLayoutChg chg="modSp">
          <pc:chgData name="Roger Lee Jesus" userId="f1a15cfd5cc4ef71" providerId="LiveId" clId="{42D21BFE-9D5C-4365-9C49-9FD7B230C76D}" dt="2024-03-06T12:12:11.043" v="0"/>
          <pc:sldLayoutMkLst>
            <pc:docMk/>
            <pc:sldMasterMk cId="3989687034" sldId="2147483648"/>
            <pc:sldLayoutMk cId="2239387391" sldId="2147483656"/>
          </pc:sldLayoutMkLst>
          <pc:spChg chg="mod">
            <ac:chgData name="Roger Lee Jesus" userId="f1a15cfd5cc4ef71" providerId="LiveId" clId="{42D21BFE-9D5C-4365-9C49-9FD7B230C76D}" dt="2024-03-06T12:12:11.043" v="0"/>
            <ac:spMkLst>
              <pc:docMk/>
              <pc:sldMasterMk cId="3989687034" sldId="2147483648"/>
              <pc:sldLayoutMk cId="2239387391" sldId="2147483656"/>
              <ac:spMk id="2" creationId="{DF65404E-923B-8E0A-523D-C9398F690848}"/>
            </ac:spMkLst>
          </pc:spChg>
          <pc:spChg chg="mod">
            <ac:chgData name="Roger Lee Jesus" userId="f1a15cfd5cc4ef71" providerId="LiveId" clId="{42D21BFE-9D5C-4365-9C49-9FD7B230C76D}" dt="2024-03-06T12:12:11.043" v="0"/>
            <ac:spMkLst>
              <pc:docMk/>
              <pc:sldMasterMk cId="3989687034" sldId="2147483648"/>
              <pc:sldLayoutMk cId="2239387391" sldId="2147483656"/>
              <ac:spMk id="3" creationId="{1A5B2577-A2D1-2FF2-46CC-BEF1EBEA50D1}"/>
            </ac:spMkLst>
          </pc:spChg>
          <pc:spChg chg="mod">
            <ac:chgData name="Roger Lee Jesus" userId="f1a15cfd5cc4ef71" providerId="LiveId" clId="{42D21BFE-9D5C-4365-9C49-9FD7B230C76D}" dt="2024-03-06T12:12:11.043" v="0"/>
            <ac:spMkLst>
              <pc:docMk/>
              <pc:sldMasterMk cId="3989687034" sldId="2147483648"/>
              <pc:sldLayoutMk cId="2239387391" sldId="2147483656"/>
              <ac:spMk id="4" creationId="{E8A60710-701E-114C-8B56-235E8495FDFB}"/>
            </ac:spMkLst>
          </pc:spChg>
        </pc:sldLayoutChg>
        <pc:sldLayoutChg chg="modSp">
          <pc:chgData name="Roger Lee Jesus" userId="f1a15cfd5cc4ef71" providerId="LiveId" clId="{42D21BFE-9D5C-4365-9C49-9FD7B230C76D}" dt="2024-03-06T12:12:11.043" v="0"/>
          <pc:sldLayoutMkLst>
            <pc:docMk/>
            <pc:sldMasterMk cId="3989687034" sldId="2147483648"/>
            <pc:sldLayoutMk cId="4232475722" sldId="2147483657"/>
          </pc:sldLayoutMkLst>
          <pc:spChg chg="mod">
            <ac:chgData name="Roger Lee Jesus" userId="f1a15cfd5cc4ef71" providerId="LiveId" clId="{42D21BFE-9D5C-4365-9C49-9FD7B230C76D}" dt="2024-03-06T12:12:11.043" v="0"/>
            <ac:spMkLst>
              <pc:docMk/>
              <pc:sldMasterMk cId="3989687034" sldId="2147483648"/>
              <pc:sldLayoutMk cId="4232475722" sldId="2147483657"/>
              <ac:spMk id="2" creationId="{7904F4C3-994A-CC16-64F6-2E4EC0BC7C16}"/>
            </ac:spMkLst>
          </pc:spChg>
          <pc:spChg chg="mod">
            <ac:chgData name="Roger Lee Jesus" userId="f1a15cfd5cc4ef71" providerId="LiveId" clId="{42D21BFE-9D5C-4365-9C49-9FD7B230C76D}" dt="2024-03-06T12:12:11.043" v="0"/>
            <ac:spMkLst>
              <pc:docMk/>
              <pc:sldMasterMk cId="3989687034" sldId="2147483648"/>
              <pc:sldLayoutMk cId="4232475722" sldId="2147483657"/>
              <ac:spMk id="3" creationId="{53841C63-D0FC-0C13-E757-E29E3CC9A339}"/>
            </ac:spMkLst>
          </pc:spChg>
          <pc:spChg chg="mod">
            <ac:chgData name="Roger Lee Jesus" userId="f1a15cfd5cc4ef71" providerId="LiveId" clId="{42D21BFE-9D5C-4365-9C49-9FD7B230C76D}" dt="2024-03-06T12:12:11.043" v="0"/>
            <ac:spMkLst>
              <pc:docMk/>
              <pc:sldMasterMk cId="3989687034" sldId="2147483648"/>
              <pc:sldLayoutMk cId="4232475722" sldId="2147483657"/>
              <ac:spMk id="4" creationId="{5B12E2C4-D325-D306-D609-8EA807DCC3CA}"/>
            </ac:spMkLst>
          </pc:spChg>
        </pc:sldLayoutChg>
        <pc:sldLayoutChg chg="modSp">
          <pc:chgData name="Roger Lee Jesus" userId="f1a15cfd5cc4ef71" providerId="LiveId" clId="{42D21BFE-9D5C-4365-9C49-9FD7B230C76D}" dt="2024-03-06T12:12:11.043" v="0"/>
          <pc:sldLayoutMkLst>
            <pc:docMk/>
            <pc:sldMasterMk cId="3989687034" sldId="2147483648"/>
            <pc:sldLayoutMk cId="1026613770" sldId="2147483659"/>
          </pc:sldLayoutMkLst>
          <pc:spChg chg="mod">
            <ac:chgData name="Roger Lee Jesus" userId="f1a15cfd5cc4ef71" providerId="LiveId" clId="{42D21BFE-9D5C-4365-9C49-9FD7B230C76D}" dt="2024-03-06T12:12:11.043" v="0"/>
            <ac:spMkLst>
              <pc:docMk/>
              <pc:sldMasterMk cId="3989687034" sldId="2147483648"/>
              <pc:sldLayoutMk cId="1026613770" sldId="2147483659"/>
              <ac:spMk id="2" creationId="{5864F4EE-1094-F014-63CB-CD553F45EBF4}"/>
            </ac:spMkLst>
          </pc:spChg>
          <pc:spChg chg="mod">
            <ac:chgData name="Roger Lee Jesus" userId="f1a15cfd5cc4ef71" providerId="LiveId" clId="{42D21BFE-9D5C-4365-9C49-9FD7B230C76D}" dt="2024-03-06T12:12:11.043" v="0"/>
            <ac:spMkLst>
              <pc:docMk/>
              <pc:sldMasterMk cId="3989687034" sldId="2147483648"/>
              <pc:sldLayoutMk cId="1026613770" sldId="2147483659"/>
              <ac:spMk id="3" creationId="{B6973595-0733-5EEF-9F14-46CCFCA28915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B258D-BEEB-4EAB-A918-DD59BB13A816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5E0C1-CBBB-4C5E-9EF7-F576372B9A9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964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PT" dirty="0"/>
              <a:t>Surge de uma ideia partilhada, com objectivo de divulgar aquilo que estudamos e de que gostamos: a História. É também uma justificação para podermos ler sobre temas que normalmente não abordamos nas nossas investigações profissionais.</a:t>
            </a:r>
          </a:p>
          <a:p>
            <a:pPr marL="171450" indent="-171450">
              <a:buFontTx/>
              <a:buChar char="-"/>
            </a:pPr>
            <a:r>
              <a:rPr lang="pt-PT" dirty="0" err="1"/>
              <a:t>Sentiamos</a:t>
            </a:r>
            <a:r>
              <a:rPr lang="pt-PT" dirty="0"/>
              <a:t> que havia espaço para um podcast sobre História, não havia tantos como existem agora quando começámos em 2021.</a:t>
            </a:r>
          </a:p>
          <a:p>
            <a:pPr marL="171450" indent="-171450">
              <a:buFontTx/>
              <a:buChar char="-"/>
            </a:pPr>
            <a:r>
              <a:rPr lang="pt-PT" dirty="0"/>
              <a:t>Também não fazíamos ideia do impacto que o podcast viria a ter.</a:t>
            </a:r>
          </a:p>
          <a:p>
            <a:pPr marL="171450" indent="-171450">
              <a:buFontTx/>
              <a:buChar char="-"/>
            </a:pPr>
            <a:r>
              <a:rPr lang="pt-PT" dirty="0"/>
              <a:t>Importa frisar que o podcast é e sempre foi apenas um hobby, não nos é possível viver apenas de divulgação da ciência, mantemos as nossas carreiras. </a:t>
            </a:r>
          </a:p>
          <a:p>
            <a:pPr marL="171450" indent="-171450">
              <a:buFontTx/>
              <a:buChar char="-"/>
            </a:pPr>
            <a:r>
              <a:rPr lang="pt-PT" dirty="0"/>
              <a:t>Eu sou estudante de Doutoramento em História Medieval, o Roger é pós-</a:t>
            </a:r>
            <a:r>
              <a:rPr lang="pt-PT" dirty="0" err="1"/>
              <a:t>doc</a:t>
            </a:r>
            <a:r>
              <a:rPr lang="pt-PT" dirty="0"/>
              <a:t> num projecto internacional de História Moderna. Por isso temos relativamente pouco tempo para dedicar ao podcast, o tempo sai sobretudo das nossas noites, feriados, fins-de-semana.</a:t>
            </a:r>
          </a:p>
          <a:p>
            <a:pPr marL="171450" indent="-171450">
              <a:buFontTx/>
              <a:buChar char="-"/>
            </a:pPr>
            <a:r>
              <a:rPr lang="pt-PT" dirty="0"/>
              <a:t>Temos todo o gosto em falar sobre História, em divulgar conhecimento junto do público, e a propósito do podcast somos frequentemente convidados a dar aulas em escolas secundárias e universidades, a guiar visitas de estudo, a falar em conferências ou a contribuir para jornais e revistas. É muito recompensador a nível pessoal, mas infelizmente, não nos é possível viver deste género de divulgação.</a:t>
            </a:r>
          </a:p>
          <a:p>
            <a:pPr marL="171450" indent="-171450">
              <a:buFontTx/>
              <a:buChar char="-"/>
            </a:pPr>
            <a:r>
              <a:rPr lang="pt-PT" dirty="0"/>
              <a:t>E obviamente não estamos sozinhos neste mundo da divulgação da História.</a:t>
            </a:r>
          </a:p>
          <a:p>
            <a:pPr marL="171450" indent="-171450">
              <a:buFontTx/>
              <a:buChar char="-"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5E0C1-CBBB-4C5E-9EF7-F576372B9A9E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053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 que havia e o que há.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 o Resto é História: Rui Ramos e João Miguel Tavares – Semanal, Julho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Convocar a História: Fernando Rosas – Junho 2020</a:t>
            </a:r>
          </a:p>
          <a:p>
            <a:r>
              <a:rPr lang="pt-PT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 História Repete-se: Henrique Monteiro e Lourenço Pereira Coutinho – Semanal, Janeiro 2023</a:t>
            </a:r>
          </a:p>
          <a:p>
            <a:r>
              <a:rPr lang="pt-PT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Glosa Ordinária: </a:t>
            </a:r>
            <a:r>
              <a:rPr lang="pt-PT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Filipe Alves Moreira, Joana Gomes, Mariana Leite e Pedro Monteiro – Quinzenal, Março 2023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5E0C1-CBBB-4C5E-9EF7-F576372B9A9E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6204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O podcast começou em Novembro de 2021 e vai neste momento na 4ª temporada.</a:t>
            </a:r>
          </a:p>
          <a:p>
            <a:r>
              <a:rPr lang="pt-PT" dirty="0"/>
              <a:t>É um podcast semanal, sai sempre à segunda-feira, com episódios que andam geralmente pelos 30-45 minutos, mas nalguns casos passam de 1h.</a:t>
            </a:r>
          </a:p>
          <a:p>
            <a:r>
              <a:rPr lang="pt-PT" dirty="0"/>
              <a:t>Temos também um segmento mais curto, chamado Miscelânea Histórica, onde durante 5-10 minutos falamos sobre curiosidades, </a:t>
            </a:r>
            <a:r>
              <a:rPr lang="pt-PT" dirty="0" err="1"/>
              <a:t>emeférides</a:t>
            </a:r>
            <a:r>
              <a:rPr lang="pt-PT" dirty="0"/>
              <a:t> ou descobertas nas áreas da História e da Arqueologia que não dariam para abordar num episódio mais longo.</a:t>
            </a:r>
          </a:p>
          <a:p>
            <a:r>
              <a:rPr lang="pt-PT" dirty="0"/>
              <a:t>Os episódios e as miscelâneas saem intervaladamente, uma semana um episódio, na seguinte uma miscelânea, e assim sucessivamente. </a:t>
            </a:r>
          </a:p>
          <a:p>
            <a:r>
              <a:rPr lang="pt-PT" dirty="0"/>
              <a:t>Por vezes modificamos um pouco o formato, como no passado mês de Abril, em que dedicámos 5 episódios seguidos aos 50 anos do 25 de Abril, todos eles bastante longos.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5E0C1-CBBB-4C5E-9EF7-F576372B9A9E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2285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Está disponível em todas as plataformas de </a:t>
            </a:r>
            <a:r>
              <a:rPr lang="pt-PT" i="1" dirty="0" err="1"/>
              <a:t>streaming</a:t>
            </a:r>
            <a:r>
              <a:rPr lang="pt-PT" i="0" dirty="0"/>
              <a:t> e nas redes sociais, neste caso no Facebook e no Twitter.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5E0C1-CBBB-4C5E-9EF7-F576372B9A9E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4947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Tem ainda uma Newsletter e o Patreon, plataforma para monetizar o podcast.</a:t>
            </a:r>
          </a:p>
          <a:p>
            <a:r>
              <a:rPr lang="pt-PT" dirty="0"/>
              <a:t>A questão do financiamento é particularmente importante, porque somos um podcast amador, gravamos cada um na sua casa, em cidades e às vezes até países diferentes.</a:t>
            </a:r>
          </a:p>
          <a:p>
            <a:r>
              <a:rPr lang="pt-PT" dirty="0"/>
              <a:t>Não temos os meios das rádios que produzem programas que depois são convertidos em podcast.</a:t>
            </a:r>
          </a:p>
          <a:p>
            <a:r>
              <a:rPr lang="pt-PT" dirty="0"/>
              <a:t>Por isso o apoio voluntário, via </a:t>
            </a:r>
            <a:r>
              <a:rPr lang="pt-PT" dirty="0" err="1"/>
              <a:t>Patreon</a:t>
            </a:r>
            <a:r>
              <a:rPr lang="pt-PT" dirty="0"/>
              <a:t>, é fundamental para o próprio crescimento do podcast, permite libertar tempo, arranjar um editor de áudio, investir em microfones com melhor qualidade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5E0C1-CBBB-4C5E-9EF7-F576372B9A9E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5926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Durante vários meses, c. 100-200 ouvintes por semana</a:t>
            </a:r>
          </a:p>
          <a:p>
            <a:r>
              <a:rPr lang="pt-PT" dirty="0"/>
              <a:t>Actualmente: 1.300.000 </a:t>
            </a:r>
            <a:r>
              <a:rPr lang="pt-PT" dirty="0" err="1"/>
              <a:t>plays</a:t>
            </a:r>
            <a:r>
              <a:rPr lang="pt-PT" dirty="0"/>
              <a:t>/reproduções de episódios; semana: 10 mil; quase 15 000 mil seguidores no </a:t>
            </a:r>
            <a:r>
              <a:rPr lang="pt-PT" dirty="0" err="1"/>
              <a:t>Spotify</a:t>
            </a:r>
            <a:endParaRPr lang="pt-PT" dirty="0"/>
          </a:p>
          <a:p>
            <a:r>
              <a:rPr lang="pt-PT" dirty="0"/>
              <a:t>O crescimento do podcast tem sido constante e revela que há um interesse muito grande por parte do público em conhecer a sua História.</a:t>
            </a:r>
          </a:p>
          <a:p>
            <a:r>
              <a:rPr lang="pt-PT" dirty="0"/>
              <a:t>Por vezes apresenta-se a população portuguesa como desinteressada da ciência, do conhecimento, mas isso não é verdade, há muitos interessados em todo o tipo de assuntos, neste caso a História.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5E0C1-CBBB-4C5E-9EF7-F576372B9A9E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0828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E as estatísticas do próprio podcast revelam esse interessam. Como disse, temos dezenas de milhares de ouvintes semanais, há interesse genuíno.</a:t>
            </a:r>
          </a:p>
          <a:p>
            <a:r>
              <a:rPr lang="pt-PT" dirty="0"/>
              <a:t>E portanto também há espaço de manobra para maior investimento na divulgação científica, para apoios e patrocínios. A História também é popular, por isso merece toda a atenção e apoio. Mas nisto eu sou suspeito, é a minha vida</a:t>
            </a:r>
          </a:p>
          <a:p>
            <a:r>
              <a:rPr lang="pt-PT" dirty="0"/>
              <a:t>O facto é que temos milhares de ouvintes espalhados um pouco por todo o mundo. Já recebemos emails de pessoas que ouvem o podcast em diferentes países. Claro que a grande maioria ouve-nos em Portugal, mas também há fatias significativas noutras partes.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5E0C1-CBBB-4C5E-9EF7-F576372B9A9E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8565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pt-PT" dirty="0"/>
              <a:t>o longo do tempo, temos tentado ter a maior variedade possível de temas, com épocas e geografias diferentes. Temos um pouco de tudo, sobre Portugal e não só, e mesmo quando julgamos que um tema se calhar é um bocadinho nicho de mais, os nossos ouvintes mostram que estamos errados ouvindo esse episódio, por vezes até mais que outros que julgávamos que, à partida, seriam mais interessantes.</a:t>
            </a:r>
          </a:p>
          <a:p>
            <a:r>
              <a:rPr lang="pt-PT" dirty="0"/>
              <a:t>Geralmente somos nós, eu e o Roger, que tratamos dos temas, o que implica investigação prévia, leitura de livros e artigos, o que demora o seu tempo. Nalguns casos contamos com convidados, que aceitam falar connosco sobre as suas áreas de especialização.</a:t>
            </a:r>
          </a:p>
          <a:p>
            <a:r>
              <a:rPr lang="pt-PT" dirty="0"/>
              <a:t>Os 5 episódios dedicados aos 50 anos do 25 de Abril de 1974 foram todos com convidados, desde logo porque sentimos que é uma tema tão vasto e tão complexo que nunca teríamos capacidade, com o nosso tempo limitado, de fazer justiça ao tema.</a:t>
            </a:r>
          </a:p>
          <a:p>
            <a:r>
              <a:rPr lang="pt-PT" dirty="0"/>
              <a:t>Na verdade temos uma grande quantidade de temas, desde os Vikings e os </a:t>
            </a:r>
            <a:r>
              <a:rPr lang="pt-PT" dirty="0" err="1"/>
              <a:t>Mong</a:t>
            </a:r>
            <a:r>
              <a:rPr lang="en-US" dirty="0" err="1"/>
              <a:t>óis</a:t>
            </a:r>
            <a:r>
              <a:rPr lang="en-US" dirty="0"/>
              <a:t>, </a:t>
            </a:r>
            <a:r>
              <a:rPr lang="en-US" dirty="0" err="1"/>
              <a:t>até</a:t>
            </a:r>
            <a:r>
              <a:rPr lang="en-US" dirty="0"/>
              <a:t> à Guerra Civil Americana, </a:t>
            </a:r>
            <a:r>
              <a:rPr lang="en-US" dirty="0" err="1"/>
              <a:t>passando</a:t>
            </a:r>
            <a:r>
              <a:rPr lang="en-US" dirty="0"/>
              <a:t> </a:t>
            </a:r>
            <a:r>
              <a:rPr lang="en-US" dirty="0" err="1"/>
              <a:t>pelas</a:t>
            </a:r>
            <a:r>
              <a:rPr lang="en-US" dirty="0"/>
              <a:t> </a:t>
            </a:r>
            <a:r>
              <a:rPr lang="en-US" dirty="0" err="1"/>
              <a:t>Sete</a:t>
            </a:r>
            <a:r>
              <a:rPr lang="en-US" dirty="0"/>
              <a:t> </a:t>
            </a:r>
            <a:r>
              <a:rPr lang="en-US" dirty="0" err="1"/>
              <a:t>Maravilhas</a:t>
            </a:r>
            <a:r>
              <a:rPr lang="en-US" dirty="0"/>
              <a:t> do Mundo Antigo e </a:t>
            </a:r>
            <a:r>
              <a:rPr lang="en-US" dirty="0" err="1"/>
              <a:t>pelas</a:t>
            </a:r>
            <a:r>
              <a:rPr lang="en-US" dirty="0"/>
              <a:t> </a:t>
            </a:r>
            <a:r>
              <a:rPr lang="en-US" dirty="0" err="1"/>
              <a:t>cruzadas</a:t>
            </a:r>
            <a:r>
              <a:rPr lang="en-US" dirty="0"/>
              <a:t>. São </a:t>
            </a:r>
            <a:r>
              <a:rPr lang="en-US" dirty="0" err="1"/>
              <a:t>já</a:t>
            </a:r>
            <a:r>
              <a:rPr lang="en-US" dirty="0"/>
              <a:t> tantos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episódios</a:t>
            </a:r>
            <a:r>
              <a:rPr lang="en-US" dirty="0"/>
              <a:t> que </a:t>
            </a:r>
            <a:r>
              <a:rPr lang="en-US" dirty="0" err="1"/>
              <a:t>praticamente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cabem</a:t>
            </a:r>
            <a:r>
              <a:rPr lang="en-US"/>
              <a:t> num slide!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5E0C1-CBBB-4C5E-9EF7-F576372B9A9E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0314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Tentamos</a:t>
            </a:r>
            <a:r>
              <a:rPr lang="en-US" dirty="0"/>
              <a:t>, </a:t>
            </a:r>
            <a:r>
              <a:rPr lang="en-US" dirty="0" err="1"/>
              <a:t>dentro</a:t>
            </a:r>
            <a:r>
              <a:rPr lang="en-US" dirty="0"/>
              <a:t> dos </a:t>
            </a:r>
            <a:r>
              <a:rPr lang="en-US" dirty="0" err="1"/>
              <a:t>possíveis</a:t>
            </a:r>
            <a:r>
              <a:rPr lang="en-US" dirty="0"/>
              <a:t>, </a:t>
            </a:r>
            <a:r>
              <a:rPr lang="en-US" dirty="0" err="1"/>
              <a:t>manter</a:t>
            </a:r>
            <a:r>
              <a:rPr lang="en-US" dirty="0"/>
              <a:t> o </a:t>
            </a:r>
            <a:r>
              <a:rPr lang="en-US" dirty="0" err="1"/>
              <a:t>equilíbrio</a:t>
            </a:r>
            <a:r>
              <a:rPr lang="en-US" dirty="0"/>
              <a:t> entre </a:t>
            </a:r>
            <a:r>
              <a:rPr lang="en-US" dirty="0" err="1"/>
              <a:t>períodos</a:t>
            </a:r>
            <a:r>
              <a:rPr lang="en-US" dirty="0"/>
              <a:t> e </a:t>
            </a:r>
            <a:r>
              <a:rPr lang="en-US" dirty="0" err="1"/>
              <a:t>até</a:t>
            </a:r>
            <a:r>
              <a:rPr lang="en-US" dirty="0"/>
              <a:t> entre </a:t>
            </a:r>
            <a:r>
              <a:rPr lang="en-US" dirty="0" err="1"/>
              <a:t>geografias</a:t>
            </a:r>
            <a:r>
              <a:rPr lang="en-US" dirty="0"/>
              <a:t>, mas </a:t>
            </a:r>
            <a:r>
              <a:rPr lang="en-US" dirty="0" err="1"/>
              <a:t>nem</a:t>
            </a:r>
            <a:r>
              <a:rPr lang="en-US" dirty="0"/>
              <a:t> sempre é </a:t>
            </a:r>
            <a:r>
              <a:rPr lang="en-US" dirty="0" err="1"/>
              <a:t>possível</a:t>
            </a:r>
            <a:r>
              <a:rPr lang="en-US" dirty="0"/>
              <a:t>. </a:t>
            </a:r>
            <a:r>
              <a:rPr lang="en-US" dirty="0" err="1"/>
              <a:t>Depende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das </a:t>
            </a:r>
            <a:r>
              <a:rPr lang="en-US" dirty="0" err="1"/>
              <a:t>nossas</a:t>
            </a:r>
            <a:r>
              <a:rPr lang="en-US" dirty="0"/>
              <a:t> </a:t>
            </a:r>
            <a:r>
              <a:rPr lang="en-US" dirty="0" err="1"/>
              <a:t>áreas</a:t>
            </a:r>
            <a:r>
              <a:rPr lang="en-US" dirty="0"/>
              <a:t> de </a:t>
            </a:r>
            <a:r>
              <a:rPr lang="en-US" dirty="0" err="1"/>
              <a:t>especialização</a:t>
            </a:r>
            <a:r>
              <a:rPr lang="en-US" dirty="0"/>
              <a:t>, </a:t>
            </a:r>
            <a:r>
              <a:rPr lang="en-US" dirty="0" err="1"/>
              <a:t>História</a:t>
            </a:r>
            <a:r>
              <a:rPr lang="en-US" dirty="0"/>
              <a:t> Medieval e </a:t>
            </a:r>
            <a:r>
              <a:rPr lang="en-US" dirty="0" err="1"/>
              <a:t>História</a:t>
            </a:r>
            <a:r>
              <a:rPr lang="en-US" dirty="0"/>
              <a:t> Moderna.</a:t>
            </a:r>
          </a:p>
          <a:p>
            <a:r>
              <a:rPr lang="en-US" dirty="0"/>
              <a:t>É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fácil</a:t>
            </a:r>
            <a:r>
              <a:rPr lang="en-US" dirty="0"/>
              <a:t> </a:t>
            </a:r>
            <a:r>
              <a:rPr lang="en-US" dirty="0" err="1"/>
              <a:t>abordar</a:t>
            </a:r>
            <a:r>
              <a:rPr lang="en-US" dirty="0"/>
              <a:t> </a:t>
            </a:r>
            <a:r>
              <a:rPr lang="en-US" dirty="0" err="1"/>
              <a:t>termas</a:t>
            </a:r>
            <a:r>
              <a:rPr lang="en-US" dirty="0"/>
              <a:t> </a:t>
            </a:r>
            <a:r>
              <a:rPr lang="en-US" dirty="0" err="1"/>
              <a:t>dentro</a:t>
            </a:r>
            <a:r>
              <a:rPr lang="en-US" dirty="0"/>
              <a:t> das </a:t>
            </a:r>
            <a:r>
              <a:rPr lang="en-US" dirty="0" err="1"/>
              <a:t>nossas</a:t>
            </a:r>
            <a:r>
              <a:rPr lang="en-US" dirty="0"/>
              <a:t> </a:t>
            </a:r>
            <a:r>
              <a:rPr lang="en-US" dirty="0" err="1"/>
              <a:t>áreas</a:t>
            </a:r>
            <a:r>
              <a:rPr lang="en-US" dirty="0"/>
              <a:t>, </a:t>
            </a:r>
            <a:r>
              <a:rPr lang="en-US" dirty="0" err="1"/>
              <a:t>desde</a:t>
            </a:r>
            <a:r>
              <a:rPr lang="en-US" dirty="0"/>
              <a:t> logo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termos</a:t>
            </a:r>
            <a:r>
              <a:rPr lang="en-US" dirty="0"/>
              <a:t> </a:t>
            </a:r>
            <a:r>
              <a:rPr lang="en-US" dirty="0" err="1"/>
              <a:t>pouco</a:t>
            </a:r>
            <a:r>
              <a:rPr lang="en-US" dirty="0"/>
              <a:t> tempo para </a:t>
            </a:r>
            <a:r>
              <a:rPr lang="en-US" dirty="0" err="1"/>
              <a:t>dedicar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podcast. Mas sempre que </a:t>
            </a:r>
            <a:r>
              <a:rPr lang="en-US" dirty="0" err="1"/>
              <a:t>possível</a:t>
            </a:r>
            <a:r>
              <a:rPr lang="en-US" dirty="0"/>
              <a:t>, </a:t>
            </a:r>
            <a:r>
              <a:rPr lang="en-US" dirty="0" err="1"/>
              <a:t>saímos</a:t>
            </a:r>
            <a:r>
              <a:rPr lang="en-US" dirty="0"/>
              <a:t> da zona de </a:t>
            </a:r>
            <a:r>
              <a:rPr lang="en-US" dirty="0" err="1"/>
              <a:t>conforto</a:t>
            </a:r>
            <a:r>
              <a:rPr lang="en-US" dirty="0"/>
              <a:t>, </a:t>
            </a:r>
            <a:r>
              <a:rPr lang="en-US" dirty="0" err="1"/>
              <a:t>até</a:t>
            </a:r>
            <a:r>
              <a:rPr lang="en-US" dirty="0"/>
              <a:t> </a:t>
            </a:r>
            <a:r>
              <a:rPr lang="en-US" dirty="0" err="1"/>
              <a:t>porque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é um dos objectivos do podcast, </a:t>
            </a:r>
            <a:r>
              <a:rPr lang="en-US" dirty="0" err="1"/>
              <a:t>permitir-nos</a:t>
            </a:r>
            <a:r>
              <a:rPr lang="en-US" dirty="0"/>
              <a:t> </a:t>
            </a:r>
            <a:r>
              <a:rPr lang="en-US" dirty="0" err="1"/>
              <a:t>ler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temas</a:t>
            </a:r>
            <a:r>
              <a:rPr lang="en-US" dirty="0"/>
              <a:t> que </a:t>
            </a:r>
            <a:r>
              <a:rPr lang="en-US" dirty="0" err="1"/>
              <a:t>queremos</a:t>
            </a:r>
            <a:r>
              <a:rPr lang="en-US" dirty="0"/>
              <a:t> </a:t>
            </a:r>
            <a:r>
              <a:rPr lang="en-US" dirty="0" err="1"/>
              <a:t>conhecer</a:t>
            </a:r>
            <a:r>
              <a:rPr lang="en-US" dirty="0"/>
              <a:t>, mas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quais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lemos</a:t>
            </a:r>
            <a:r>
              <a:rPr lang="en-US" dirty="0"/>
              <a:t> antes </a:t>
            </a:r>
            <a:r>
              <a:rPr lang="en-US" dirty="0" err="1"/>
              <a:t>porque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tinhamos</a:t>
            </a:r>
            <a:r>
              <a:rPr lang="en-US" dirty="0"/>
              <a:t> </a:t>
            </a:r>
            <a:r>
              <a:rPr lang="en-US" dirty="0" err="1"/>
              <a:t>justificação</a:t>
            </a:r>
            <a:r>
              <a:rPr lang="en-US" dirty="0"/>
              <a:t> para </a:t>
            </a:r>
            <a:r>
              <a:rPr lang="en-US" dirty="0" err="1"/>
              <a:t>fazê</a:t>
            </a:r>
            <a:r>
              <a:rPr lang="en-US" dirty="0"/>
              <a:t>-lo.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5E0C1-CBBB-4C5E-9EF7-F576372B9A9E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063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2C81-E8BA-4DBB-9E66-932257B0F673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AD04-2A96-4342-9A19-10C3DD7E0A2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499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2C81-E8BA-4DBB-9E66-932257B0F673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AD04-2A96-4342-9A19-10C3DD7E0A2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170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2C81-E8BA-4DBB-9E66-932257B0F673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AD04-2A96-4342-9A19-10C3DD7E0A2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9936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2C81-E8BA-4DBB-9E66-932257B0F673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AD04-2A96-4342-9A19-10C3DD7E0A26}" type="slidenum">
              <a:rPr lang="pt-PT" smtClean="0"/>
              <a:t>‹#›</a:t>
            </a:fld>
            <a:endParaRPr lang="pt-PT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9343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2C81-E8BA-4DBB-9E66-932257B0F673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AD04-2A96-4342-9A19-10C3DD7E0A2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2509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2C81-E8BA-4DBB-9E66-932257B0F673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AD04-2A96-4342-9A19-10C3DD7E0A2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892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2C81-E8BA-4DBB-9E66-932257B0F673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AD04-2A96-4342-9A19-10C3DD7E0A2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6377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2C81-E8BA-4DBB-9E66-932257B0F673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AD04-2A96-4342-9A19-10C3DD7E0A2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6056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2C81-E8BA-4DBB-9E66-932257B0F673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AD04-2A96-4342-9A19-10C3DD7E0A2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491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2C81-E8BA-4DBB-9E66-932257B0F673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AD04-2A96-4342-9A19-10C3DD7E0A2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928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2C81-E8BA-4DBB-9E66-932257B0F673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AD04-2A96-4342-9A19-10C3DD7E0A2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807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2C81-E8BA-4DBB-9E66-932257B0F673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AD04-2A96-4342-9A19-10C3DD7E0A2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871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2C81-E8BA-4DBB-9E66-932257B0F673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AD04-2A96-4342-9A19-10C3DD7E0A2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608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2C81-E8BA-4DBB-9E66-932257B0F673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AD04-2A96-4342-9A19-10C3DD7E0A2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207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2C81-E8BA-4DBB-9E66-932257B0F673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AD04-2A96-4342-9A19-10C3DD7E0A2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976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2C81-E8BA-4DBB-9E66-932257B0F673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AD04-2A96-4342-9A19-10C3DD7E0A2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39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2C81-E8BA-4DBB-9E66-932257B0F673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AD04-2A96-4342-9A19-10C3DD7E0A2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499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B102C81-E8BA-4DBB-9E66-932257B0F673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9CEAD04-2A96-4342-9A19-10C3DD7E0A2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1209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AFDDCA-1664-C0AC-CDF7-0C70B1F46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020" y="1563714"/>
            <a:ext cx="7080026" cy="2590952"/>
          </a:xfrm>
        </p:spPr>
        <p:txBody>
          <a:bodyPr>
            <a:noAutofit/>
          </a:bodyPr>
          <a:lstStyle/>
          <a:p>
            <a:r>
              <a:rPr lang="pt-PT" b="1" dirty="0"/>
              <a:t>A História em </a:t>
            </a:r>
            <a:r>
              <a:rPr lang="pt-PT" b="1" i="1" dirty="0" err="1"/>
              <a:t>streaming</a:t>
            </a:r>
            <a:r>
              <a:rPr lang="pt-PT" b="1" dirty="0"/>
              <a:t>: o podcast </a:t>
            </a:r>
            <a:br>
              <a:rPr lang="pt-PT" b="1" dirty="0"/>
            </a:br>
            <a:r>
              <a:rPr lang="pt-PT" b="1" i="1" dirty="0"/>
              <a:t>Falando de História</a:t>
            </a:r>
            <a:endParaRPr lang="pt-PT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774BD6-D619-B826-822D-6E0D85E9B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020" y="4441021"/>
            <a:ext cx="7080026" cy="1764075"/>
          </a:xfrm>
        </p:spPr>
        <p:txBody>
          <a:bodyPr>
            <a:noAutofit/>
          </a:bodyPr>
          <a:lstStyle/>
          <a:p>
            <a:pPr algn="r"/>
            <a:r>
              <a:rPr lang="pt-PT" sz="2800" dirty="0"/>
              <a:t>Paulo M. Dias</a:t>
            </a:r>
          </a:p>
          <a:p>
            <a:pPr algn="r"/>
            <a:r>
              <a:rPr lang="pt-PT" sz="1800" dirty="0"/>
              <a:t>IEM – Instituto de Estudos Medievais</a:t>
            </a:r>
          </a:p>
          <a:p>
            <a:pPr algn="r"/>
            <a:r>
              <a:rPr lang="pt-PT" sz="1800" dirty="0"/>
              <a:t>NOVA FCSH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0D89886-2875-3336-4F87-FE15202FA6EB}"/>
              </a:ext>
            </a:extLst>
          </p:cNvPr>
          <p:cNvSpPr txBox="1">
            <a:spLocks/>
          </p:cNvSpPr>
          <p:nvPr/>
        </p:nvSpPr>
        <p:spPr>
          <a:xfrm>
            <a:off x="836952" y="0"/>
            <a:ext cx="7080026" cy="92226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2500" b="1" dirty="0" err="1"/>
              <a:t>SciComPt</a:t>
            </a:r>
            <a:r>
              <a:rPr lang="pt-PT" sz="2500" b="1" dirty="0"/>
              <a:t> 2024</a:t>
            </a:r>
          </a:p>
          <a:p>
            <a:r>
              <a:rPr lang="pt-PT" sz="2500" b="1" dirty="0"/>
              <a:t>Sessão 9: Podcasts de Ciência em Portugal</a:t>
            </a:r>
          </a:p>
        </p:txBody>
      </p:sp>
    </p:spTree>
    <p:extLst>
      <p:ext uri="{BB962C8B-B14F-4D97-AF65-F5344CB8AC3E}">
        <p14:creationId xmlns:p14="http://schemas.microsoft.com/office/powerpoint/2010/main" val="668334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DDDCA31-913B-7EBC-EAB8-033C90D88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36473"/>
              </p:ext>
            </p:extLst>
          </p:nvPr>
        </p:nvGraphicFramePr>
        <p:xfrm>
          <a:off x="2821067" y="2490787"/>
          <a:ext cx="3501865" cy="225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2588">
                  <a:extLst>
                    <a:ext uri="{9D8B030D-6E8A-4147-A177-3AD203B41FA5}">
                      <a16:colId xmlns:a16="http://schemas.microsoft.com/office/drawing/2014/main" val="4172034578"/>
                    </a:ext>
                  </a:extLst>
                </a:gridCol>
                <a:gridCol w="1209277">
                  <a:extLst>
                    <a:ext uri="{9D8B030D-6E8A-4147-A177-3AD203B41FA5}">
                      <a16:colId xmlns:a16="http://schemas.microsoft.com/office/drawing/2014/main" val="233324044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2400" u="none" strike="noStrike" dirty="0">
                          <a:effectLst/>
                          <a:latin typeface="+mj-lt"/>
                        </a:rPr>
                        <a:t>Antiguidade</a:t>
                      </a:r>
                      <a:endParaRPr lang="pt-PT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400" u="none" strike="noStrike">
                          <a:effectLst/>
                          <a:latin typeface="+mj-lt"/>
                        </a:rPr>
                        <a:t>2</a:t>
                      </a:r>
                      <a:endParaRPr lang="pt-PT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1663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2400" u="none" strike="noStrike" dirty="0">
                          <a:effectLst/>
                          <a:latin typeface="+mj-lt"/>
                        </a:rPr>
                        <a:t>Medieval</a:t>
                      </a:r>
                      <a:endParaRPr lang="pt-PT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pt-P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88859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2400" u="none" strike="noStrike">
                          <a:effectLst/>
                          <a:latin typeface="+mj-lt"/>
                        </a:rPr>
                        <a:t>Moderno</a:t>
                      </a:r>
                      <a:endParaRPr lang="pt-PT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400" u="none" strike="noStrike" dirty="0">
                          <a:effectLst/>
                          <a:latin typeface="+mj-lt"/>
                        </a:rPr>
                        <a:t>29</a:t>
                      </a:r>
                      <a:endParaRPr lang="pt-PT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66261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2400" u="none" strike="noStrike" dirty="0">
                          <a:effectLst/>
                          <a:latin typeface="+mj-lt"/>
                        </a:rPr>
                        <a:t>Contemporâneo</a:t>
                      </a:r>
                      <a:endParaRPr lang="pt-PT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pt-P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57722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2400" u="none" strike="noStrike">
                          <a:effectLst/>
                          <a:latin typeface="+mj-lt"/>
                        </a:rPr>
                        <a:t>Transversal</a:t>
                      </a:r>
                      <a:endParaRPr lang="pt-PT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4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pt-PT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18367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pt-PT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  <a:r>
                        <a:rPr lang="pt-P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0034347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9F6264AF-998D-BB11-EA53-1EA71BDC0CE8}"/>
              </a:ext>
            </a:extLst>
          </p:cNvPr>
          <p:cNvSpPr txBox="1"/>
          <p:nvPr/>
        </p:nvSpPr>
        <p:spPr>
          <a:xfrm>
            <a:off x="2286000" y="176037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Períodos dos episódios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745550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m texto, Tipo de letra, Publicação, papel&#10;&#10;Descrição gerada automaticamente">
            <a:extLst>
              <a:ext uri="{FF2B5EF4-FFF2-40B4-BE49-F238E27FC236}">
                <a16:creationId xmlns:a16="http://schemas.microsoft.com/office/drawing/2014/main" id="{070C2DD0-DADF-7D1C-55B2-D583F9704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600"/>
            <a:ext cx="5029200" cy="50292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F6634CE-CFF0-909E-B519-73F9573C86E7}"/>
              </a:ext>
            </a:extLst>
          </p:cNvPr>
          <p:cNvSpPr txBox="1"/>
          <p:nvPr/>
        </p:nvSpPr>
        <p:spPr>
          <a:xfrm>
            <a:off x="1657350" y="5429071"/>
            <a:ext cx="5829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2400" i="0" dirty="0">
                <a:effectLst/>
              </a:rPr>
              <a:t>Procura dar a conhecer, de forma mais informal, episódios ou temas de História de Portugal e do Mundo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75978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7EA28D4-6A6F-468B-160B-1EABED9E9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066" y="636850"/>
            <a:ext cx="3644581" cy="2049486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Uma imagem com Cara humana, vestuário, homem, pessoa&#10;&#10;Descrição gerada automaticamente">
            <a:extLst>
              <a:ext uri="{FF2B5EF4-FFF2-40B4-BE49-F238E27FC236}">
                <a16:creationId xmlns:a16="http://schemas.microsoft.com/office/drawing/2014/main" id="{6F1F36F5-15CD-9C36-21D1-60A9A871C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2" y="3195477"/>
            <a:ext cx="2676847" cy="2676847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586C5DB-C5C0-6D96-B0BC-5D28B5C4DB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82" y="3195477"/>
            <a:ext cx="3559930" cy="2676847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0" name="Imagem 9" descr="Uma imagem com texto, Tipo de letra, Publicação, papel&#10;&#10;Descrição gerada automaticamente">
            <a:extLst>
              <a:ext uri="{FF2B5EF4-FFF2-40B4-BE49-F238E27FC236}">
                <a16:creationId xmlns:a16="http://schemas.microsoft.com/office/drawing/2014/main" id="{A2B69264-452B-68C4-5B96-7B522CB96C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5" y="312714"/>
            <a:ext cx="2526225" cy="2526225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D1963E1-6089-6BC3-C592-C7F026F7E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583" y="388914"/>
            <a:ext cx="2297422" cy="229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44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texto, Tipo de letra, Publicação, papel&#10;&#10;Descrição gerada automaticamente">
            <a:extLst>
              <a:ext uri="{FF2B5EF4-FFF2-40B4-BE49-F238E27FC236}">
                <a16:creationId xmlns:a16="http://schemas.microsoft.com/office/drawing/2014/main" id="{BC0665BA-5346-FB25-8554-490D07A99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3429000" cy="3429000"/>
          </a:xfrm>
          <a:prstGeom prst="rect">
            <a:avLst/>
          </a:prstGeom>
        </p:spPr>
      </p:pic>
      <p:pic>
        <p:nvPicPr>
          <p:cNvPr id="7" name="Imagem 6" descr="Uma imagem com texto, Tipo de letra, escrita à mão, papel&#10;&#10;Descrição gerada automaticamente">
            <a:extLst>
              <a:ext uri="{FF2B5EF4-FFF2-40B4-BE49-F238E27FC236}">
                <a16:creationId xmlns:a16="http://schemas.microsoft.com/office/drawing/2014/main" id="{1F8DC4ED-08A2-B080-0F8E-0A4A7FE16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429000" cy="3429000"/>
          </a:xfrm>
          <a:prstGeom prst="rect">
            <a:avLst/>
          </a:prstGeom>
        </p:spPr>
      </p:pic>
      <p:pic>
        <p:nvPicPr>
          <p:cNvPr id="9" name="Imagem 8" descr="Uma imagem com texto, Tipo de letra, Publicação, papel&#10;&#10;Descrição gerada automaticamente">
            <a:extLst>
              <a:ext uri="{FF2B5EF4-FFF2-40B4-BE49-F238E27FC236}">
                <a16:creationId xmlns:a16="http://schemas.microsoft.com/office/drawing/2014/main" id="{0209B3B1-C16B-B8E1-CFE3-AFEBDA704F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429000"/>
            <a:ext cx="3429000" cy="3429000"/>
          </a:xfrm>
          <a:prstGeom prst="rect">
            <a:avLst/>
          </a:prstGeom>
        </p:spPr>
      </p:pic>
      <p:pic>
        <p:nvPicPr>
          <p:cNvPr id="11" name="Imagem 10" descr="Uma imagem com texto, Tipo de letra, Publicação, papel&#10;&#10;Descrição gerada automaticamente">
            <a:extLst>
              <a:ext uri="{FF2B5EF4-FFF2-40B4-BE49-F238E27FC236}">
                <a16:creationId xmlns:a16="http://schemas.microsoft.com/office/drawing/2014/main" id="{4A420050-F290-6080-ACB3-8DC29A462D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B648CC98-9296-07A7-8A6A-8F84BD60B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47216"/>
            <a:ext cx="4419601" cy="197905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B4574C6-4659-4868-DCCF-E4586CE35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40957"/>
            <a:ext cx="3282087" cy="197905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ED5FFA5-1BB4-C1EE-D628-BFC4839AE0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46" y="2345588"/>
            <a:ext cx="3167454" cy="2082492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2DEB0BE-9D83-CD46-5648-7C842DFB2A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647402"/>
            <a:ext cx="2969084" cy="1873896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217FE6E-32F4-3497-BC97-57115EB09E8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13"/>
          <a:stretch/>
        </p:blipFill>
        <p:spPr>
          <a:xfrm>
            <a:off x="6362280" y="4647403"/>
            <a:ext cx="2496303" cy="1873895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C81ED98-7CB0-9E03-270A-43F15A5D87C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4"/>
          <a:stretch/>
        </p:blipFill>
        <p:spPr>
          <a:xfrm>
            <a:off x="3663474" y="4647402"/>
            <a:ext cx="2461615" cy="1873896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D9BF563-B6F5-9F99-E386-A116C749D8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2343478"/>
            <a:ext cx="3885478" cy="2084602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74949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6DC5DA5-FBFE-4AB9-0A24-088043F79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5" y="171070"/>
            <a:ext cx="5114526" cy="3524617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6B8E7B4-7D91-08E8-5675-9FED7C0A0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688" y="2305050"/>
            <a:ext cx="5193907" cy="4381880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69282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E9AE9A5-DF56-39A5-BE05-F18328FF0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96" y="2291136"/>
            <a:ext cx="8777808" cy="227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1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D464C29-D3F3-5079-4B0D-5D302EC72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3346831"/>
            <a:ext cx="7658100" cy="3434969"/>
          </a:xfrm>
          <a:prstGeom prst="rect">
            <a:avLst/>
          </a:prstGeom>
        </p:spPr>
      </p:pic>
      <p:pic>
        <p:nvPicPr>
          <p:cNvPr id="6" name="Imagem 5" descr="Uma imagem com texto, captura de ecrã, número, Tipo de letra&#10;&#10;Descrição gerada automaticamente">
            <a:extLst>
              <a:ext uri="{FF2B5EF4-FFF2-40B4-BE49-F238E27FC236}">
                <a16:creationId xmlns:a16="http://schemas.microsoft.com/office/drawing/2014/main" id="{41B5E560-069F-A39C-FD23-8FDFE0F9A1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376" y="200025"/>
            <a:ext cx="3975574" cy="3076575"/>
          </a:xfrm>
          <a:prstGeom prst="rect">
            <a:avLst/>
          </a:prstGeom>
        </p:spPr>
      </p:pic>
      <p:pic>
        <p:nvPicPr>
          <p:cNvPr id="7" name="Imagem 6" descr="Uma imagem com texto, captura de ecrã, número, Tipo de letra&#10;&#10;Descrição gerada automaticamente">
            <a:extLst>
              <a:ext uri="{FF2B5EF4-FFF2-40B4-BE49-F238E27FC236}">
                <a16:creationId xmlns:a16="http://schemas.microsoft.com/office/drawing/2014/main" id="{A175DA8F-8809-641C-1532-6590462DD6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3450" y="240025"/>
            <a:ext cx="3829050" cy="303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9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09F7A14-49D8-0165-17DE-77D9DFC9A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394715"/>
              </p:ext>
            </p:extLst>
          </p:nvPr>
        </p:nvGraphicFramePr>
        <p:xfrm>
          <a:off x="159504" y="57204"/>
          <a:ext cx="3942596" cy="675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298">
                  <a:extLst>
                    <a:ext uri="{9D8B030D-6E8A-4147-A177-3AD203B41FA5}">
                      <a16:colId xmlns:a16="http://schemas.microsoft.com/office/drawing/2014/main" val="112327730"/>
                    </a:ext>
                  </a:extLst>
                </a:gridCol>
                <a:gridCol w="3718298">
                  <a:extLst>
                    <a:ext uri="{9D8B030D-6E8A-4147-A177-3AD203B41FA5}">
                      <a16:colId xmlns:a16="http://schemas.microsoft.com/office/drawing/2014/main" val="4207959897"/>
                    </a:ext>
                  </a:extLst>
                </a:gridCol>
              </a:tblGrid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1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Fernão de Magalhães e a primeira viagem de circum-navegação 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583434499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2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 dirty="0">
                          <a:effectLst/>
                        </a:rPr>
                        <a:t>A Peste Negra no século XIV </a:t>
                      </a:r>
                      <a:endParaRPr lang="pt-PT" sz="104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3417972678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3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O Ouro do Brasil no séc. XVIII 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1649282427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4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A batalha do Salado (30 de Outubro de 1340) 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3289844407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5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Portugal e a Grande Guerra (1914-1918) 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1668266004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6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 dirty="0" err="1">
                          <a:effectLst/>
                        </a:rPr>
                        <a:t>Genghis</a:t>
                      </a:r>
                      <a:r>
                        <a:rPr lang="pt-PT" sz="1040" u="none" strike="noStrike" dirty="0">
                          <a:effectLst/>
                        </a:rPr>
                        <a:t> </a:t>
                      </a:r>
                      <a:r>
                        <a:rPr lang="pt-PT" sz="1040" u="none" strike="noStrike" dirty="0" err="1">
                          <a:effectLst/>
                        </a:rPr>
                        <a:t>Khan</a:t>
                      </a:r>
                      <a:r>
                        <a:rPr lang="pt-PT" sz="1040" u="none" strike="noStrike" dirty="0">
                          <a:effectLst/>
                        </a:rPr>
                        <a:t> e o Império Mongol  (séc. XIII) </a:t>
                      </a:r>
                      <a:endParaRPr lang="pt-PT" sz="104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3580797155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7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Pedro Álvares Cabral e o descobrimento do Brasil (1500) 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4267546384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8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O Império do Mali (séculos XIII-XIV) 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1110853361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9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A construção da memória do império português 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3576970257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10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As Mulheres e a História 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1428715618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11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Os Portugueses e o Japão (1543-1639) 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3027927857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12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A Ordem do Templo: Realidade e Mito (sécs. XII-XIV) 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4222733939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13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Fascismo e Fascismos 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620513729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14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O terramoto de 1755 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3891242746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15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 dirty="0">
                          <a:effectLst/>
                        </a:rPr>
                        <a:t>Factos Escondidos da História de Portugal' de José Gomes Ferreira, uma análise</a:t>
                      </a:r>
                      <a:endParaRPr lang="pt-PT" sz="104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935943932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16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As Cruzadas 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2332716600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17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Os calendários e a contagem do tempo 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1028940136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18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A conquista de Ceuta (1415) 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2959843525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19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O estabelecimento dos portugueses na Ásia (1498-1515) 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221273342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20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A Campanha do Rossilhão (1793-1795) e a Guerra das Laranjas (1801) 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325861636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21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Ascensão e queda do império Asteca (sécs. XIV-XVI) 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3855758158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22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Judeus e Cristãos-Novos em Portugal: da conversão forçada à diáspora sefardita (sécs. XV-XXI)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1791438509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23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A Inquisição em Portugal (1536-1821) 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3138811591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24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A Inquisição portuguesa na Ásia (1560-1812) 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1048590816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25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Aristides de Sousa Mendes (1885-1954), Justo entre as Nações 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2926619603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26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Cristóvão Colombo e as suas viagens ao Novo Mundo (1492-1504) 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1560452543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27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D. Sancho II vs D. Afonso III: a Guerra Civil de 1245-1248 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3150136534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28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Portugal na Monarquia Hispânica: a dinastia Filipina (1580-1640) 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3793282440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29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Viagens e descobrimentos no Atlântico (finais do séc. XV) 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2242845529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30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Angola e a rainha Njinga no séc. XVII 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270772043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31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O trabalho forçado nas colónias portuguesas (séc. XX) 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2285549566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32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Os cercos de Diu (1538 e 1546) 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2752351526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33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O infante D. Henrique (1394-1460): entre a História e a Memória 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2310565447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34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As misericórdias em Portugal (sécs. XV-XVIII) 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413746923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35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A Cultura no Estado Novo (1933-1974) 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203051946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36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Fernão Mendes Pinto (c. 1510-1583) e a ‘Peregrinação’ 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627122541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37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>
                          <a:effectLst/>
                        </a:rPr>
                        <a:t>A crise de 1383-1385 </a:t>
                      </a:r>
                      <a:endParaRPr lang="pt-PT" sz="104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336562572"/>
                  </a:ext>
                </a:extLst>
              </a:tr>
              <a:tr h="527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40" b="1" u="none" strike="noStrike" dirty="0">
                          <a:effectLst/>
                        </a:rPr>
                        <a:t>38</a:t>
                      </a:r>
                      <a:endParaRPr lang="pt-PT" sz="104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40" u="none" strike="noStrike" dirty="0">
                          <a:effectLst/>
                        </a:rPr>
                        <a:t>O Marquês de Pombal e o seu tempo (1750-1777) </a:t>
                      </a:r>
                      <a:endParaRPr lang="pt-PT" sz="104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291650865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76D6246-CEB5-12E6-30BF-8AFD19AA5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59799"/>
              </p:ext>
            </p:extLst>
          </p:nvPr>
        </p:nvGraphicFramePr>
        <p:xfrm>
          <a:off x="4364480" y="-25933"/>
          <a:ext cx="4779520" cy="6923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214">
                  <a:extLst>
                    <a:ext uri="{9D8B030D-6E8A-4147-A177-3AD203B41FA5}">
                      <a16:colId xmlns:a16="http://schemas.microsoft.com/office/drawing/2014/main" val="1581241166"/>
                    </a:ext>
                  </a:extLst>
                </a:gridCol>
                <a:gridCol w="4623306">
                  <a:extLst>
                    <a:ext uri="{9D8B030D-6E8A-4147-A177-3AD203B41FA5}">
                      <a16:colId xmlns:a16="http://schemas.microsoft.com/office/drawing/2014/main" val="2259937660"/>
                    </a:ext>
                  </a:extLst>
                </a:gridCol>
              </a:tblGrid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39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Otomanos </a:t>
                      </a:r>
                      <a:r>
                        <a:rPr lang="pt-PT" sz="900" u="none" strike="noStrike" dirty="0" err="1">
                          <a:effectLst/>
                        </a:rPr>
                        <a:t>vs</a:t>
                      </a:r>
                      <a:r>
                        <a:rPr lang="pt-PT" sz="900" u="none" strike="noStrike" dirty="0">
                          <a:effectLst/>
                        </a:rPr>
                        <a:t> Hospitalários: a conquista de Rodes (1522)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1190265250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40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A Sé de Lisboa: História e Património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756470660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41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Mazagão, a cidade deportada de Marrocos para o Brasil (1769-1770)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1873666435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42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As campanhas de “Pacificação” em África (c. 1890-1910)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1411399996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43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>
                          <a:effectLst/>
                        </a:rPr>
                        <a:t>A História do Livro 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988386716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44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Apresentação do livro “</a:t>
                      </a:r>
                      <a:r>
                        <a:rPr lang="pt-PT" sz="900" u="none" strike="noStrike" dirty="0" err="1">
                          <a:effectLst/>
                        </a:rPr>
                        <a:t>Atualizar</a:t>
                      </a:r>
                      <a:r>
                        <a:rPr lang="pt-PT" sz="900" u="none" strike="noStrike" dirty="0">
                          <a:effectLst/>
                        </a:rPr>
                        <a:t> a História”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3182395975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45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>
                          <a:effectLst/>
                        </a:rPr>
                        <a:t>O ano 1000 </a:t>
                      </a:r>
                      <a:endParaRPr lang="pt-PT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4018084135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46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A independência do Brasil (1822)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1835353909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47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A batalha de Aljubarrota (14 de Agosto de 1385)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3694168579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48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A presença Islâmica em Portugal (</a:t>
                      </a:r>
                      <a:r>
                        <a:rPr lang="pt-PT" sz="900" u="none" strike="noStrike" dirty="0" err="1">
                          <a:effectLst/>
                        </a:rPr>
                        <a:t>sécs</a:t>
                      </a:r>
                      <a:r>
                        <a:rPr lang="pt-PT" sz="900" u="none" strike="noStrike" dirty="0">
                          <a:effectLst/>
                        </a:rPr>
                        <a:t>. VIII-XV)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1807021037"/>
                  </a:ext>
                </a:extLst>
              </a:tr>
              <a:tr h="149559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49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‘O Segredo da Descoberta Portuguesa das Américas’ de José Gomes Ferreira - uma análise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2366359231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50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Resistências e Rebeliões na Época Moderna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2814017129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51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Pocahontas (c.1597-1617): entre a colonização inglesa e a Disney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4089331500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52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A queda de Constantinopla (29 de Maio de 1453)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667844111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53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Os símbolos nacionais da República Portuguesa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1019651243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54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A Etiópia e a lenda do Preste João das Índias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472417010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55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O Oceano Pacífico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3518456863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56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Leonor de Aquitânia (c. 1122-1204)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3462839727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57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Os Vikings (</a:t>
                      </a:r>
                      <a:r>
                        <a:rPr lang="pt-PT" sz="900" u="none" strike="noStrike" dirty="0" err="1">
                          <a:effectLst/>
                        </a:rPr>
                        <a:t>sécs</a:t>
                      </a:r>
                      <a:r>
                        <a:rPr lang="pt-PT" sz="900" u="none" strike="noStrike" dirty="0">
                          <a:effectLst/>
                        </a:rPr>
                        <a:t>. VIII-XI)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1170164869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58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A Guerra Civil Americana (1861-1865)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285339945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59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As Invasões Francesas (1807-1811) - parte 1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1924310009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60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O Portugal Romano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797806605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61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As Invasões Francesas (1807-1811) - parte 2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1983719108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62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A reforma protestante e a contra-reforma católica (séc. XVI) - parte 1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1362883600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63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As Invasões Francesas (1807-1811) - parte 3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2551283315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64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A reforma protestante e a contra-reforma católica (séc. XVI) - parte 2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1105496992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65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O poder do rei na Idade Média portuguesa (</a:t>
                      </a:r>
                      <a:r>
                        <a:rPr lang="pt-PT" sz="900" u="none" strike="noStrike" dirty="0" err="1">
                          <a:effectLst/>
                        </a:rPr>
                        <a:t>sécs</a:t>
                      </a:r>
                      <a:r>
                        <a:rPr lang="pt-PT" sz="900" u="none" strike="noStrike" dirty="0">
                          <a:effectLst/>
                        </a:rPr>
                        <a:t>. XII-XV)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834786846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66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A reforma protestante e a contra-reforma católica (séc. XVI) - parte 3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2275547051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67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A conquista do Algarve (1189-1249)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3609021125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68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A Carreira da Índia (</a:t>
                      </a:r>
                      <a:r>
                        <a:rPr lang="pt-PT" sz="900" u="none" strike="noStrike" dirty="0" err="1">
                          <a:effectLst/>
                        </a:rPr>
                        <a:t>sécs</a:t>
                      </a:r>
                      <a:r>
                        <a:rPr lang="pt-PT" sz="900" u="none" strike="noStrike" dirty="0">
                          <a:effectLst/>
                        </a:rPr>
                        <a:t>. XVI-XVII)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1756853375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69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Os Portugueses no Mar Vermelho (1513-1541)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73331707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70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Os castelos em Portugal na Idade Média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1528205086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71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Napoleão Bonaparte (1769-1821): da Córsega ao Império Francês – parte 1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237732694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72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Napoleão Bonaparte (1769-1821): da Córsega ao Império Francês – parte 2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1533657188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73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A Guerra do Paraguai (1864-1870)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2940247981"/>
                  </a:ext>
                </a:extLst>
              </a:tr>
              <a:tr h="145378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74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A figura histórica de Jesus Cristo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3142567700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75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As Sete Maravilhas do Mundo Antigo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3542048190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dirty="0">
                          <a:effectLst/>
                        </a:rPr>
                        <a:t>76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As Eras da História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1323966601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pt-P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PT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tráfico transatlântico de escravizados (</a:t>
                      </a:r>
                      <a:r>
                        <a:rPr lang="pt-PT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sécs</a:t>
                      </a:r>
                      <a:r>
                        <a:rPr lang="pt-PT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XV-XIX) </a:t>
                      </a: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676807769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pt-P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PT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guerra de independência da Escócia (1296-1328)</a:t>
                      </a: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2520621823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  <a:endParaRPr lang="pt-P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PT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ordens religiosas femininas no Portugal Medieval (</a:t>
                      </a:r>
                      <a:r>
                        <a:rPr lang="pt-PT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sécs</a:t>
                      </a:r>
                      <a:r>
                        <a:rPr lang="pt-PT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XII-XV)</a:t>
                      </a: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1798465380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pt-P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PT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anos do 25 de Abril - parte 1: o Estado Novo (1933-1974)</a:t>
                      </a: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4148268216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lang="pt-P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PT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anos do 25 de Abril - parte 2: a Guerra Colonial (1961-1974)</a:t>
                      </a: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845316697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pt-P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PT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anos do 25 de Abril - parte 3: a Operação Fim-Regime de 25 de Abril de 1974</a:t>
                      </a: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1502591139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  <a:endParaRPr lang="pt-P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PT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anos do 25 de Abril - parte 4: o Pós-25 de Abril, do </a:t>
                      </a:r>
                      <a:r>
                        <a:rPr lang="pt-PT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</a:t>
                      </a:r>
                      <a:r>
                        <a:rPr lang="pt-PT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Constituição de 1976</a:t>
                      </a: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97851282"/>
                  </a:ext>
                </a:extLst>
              </a:tr>
              <a:tr h="1506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endParaRPr lang="pt-P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6" marR="2636" marT="2636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PT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anos do 25 de Abril - parte 5: a Descolonização (1974-1975)</a:t>
                      </a:r>
                    </a:p>
                  </a:txBody>
                  <a:tcPr marL="2636" marR="2636" marT="2636" marB="0" anchor="b"/>
                </a:tc>
                <a:extLst>
                  <a:ext uri="{0D108BD9-81ED-4DB2-BD59-A6C34878D82A}">
                    <a16:rowId xmlns:a16="http://schemas.microsoft.com/office/drawing/2014/main" val="2105344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539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Ardósia</Template>
  <TotalTime>428</TotalTime>
  <Words>2060</Words>
  <Application>Microsoft Office PowerPoint</Application>
  <PresentationFormat>On-screen Show (4:3)</PresentationFormat>
  <Paragraphs>232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Narrow</vt:lpstr>
      <vt:lpstr>Calisto MT</vt:lpstr>
      <vt:lpstr>Roboto</vt:lpstr>
      <vt:lpstr>Times New Roman</vt:lpstr>
      <vt:lpstr>Wingdings 2</vt:lpstr>
      <vt:lpstr>Ardósia</vt:lpstr>
      <vt:lpstr>A História em streaming: o podcast  Falando de História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papel do historiador via streaming e a História Pública</dc:title>
  <dc:creator>Roger Lee Jesus</dc:creator>
  <cp:lastModifiedBy>Paulo Dias</cp:lastModifiedBy>
  <cp:revision>5</cp:revision>
  <dcterms:created xsi:type="dcterms:W3CDTF">2024-03-06T12:12:03Z</dcterms:created>
  <dcterms:modified xsi:type="dcterms:W3CDTF">2024-05-07T19:44:18Z</dcterms:modified>
</cp:coreProperties>
</file>